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29"/>
  </p:notesMasterIdLst>
  <p:sldIdLst>
    <p:sldId id="256" r:id="rId2"/>
    <p:sldId id="259" r:id="rId3"/>
    <p:sldId id="312" r:id="rId4"/>
    <p:sldId id="314" r:id="rId5"/>
    <p:sldId id="315" r:id="rId6"/>
    <p:sldId id="316" r:id="rId7"/>
    <p:sldId id="317" r:id="rId8"/>
    <p:sldId id="260" r:id="rId9"/>
    <p:sldId id="324" r:id="rId10"/>
    <p:sldId id="261" r:id="rId11"/>
    <p:sldId id="323" r:id="rId12"/>
    <p:sldId id="262" r:id="rId13"/>
    <p:sldId id="319" r:id="rId14"/>
    <p:sldId id="321" r:id="rId15"/>
    <p:sldId id="325" r:id="rId16"/>
    <p:sldId id="326" r:id="rId17"/>
    <p:sldId id="267" r:id="rId18"/>
    <p:sldId id="327" r:id="rId19"/>
    <p:sldId id="330" r:id="rId20"/>
    <p:sldId id="331" r:id="rId21"/>
    <p:sldId id="328" r:id="rId22"/>
    <p:sldId id="329" r:id="rId23"/>
    <p:sldId id="318" r:id="rId24"/>
    <p:sldId id="278" r:id="rId25"/>
    <p:sldId id="332" r:id="rId26"/>
    <p:sldId id="333" r:id="rId27"/>
    <p:sldId id="290" r:id="rId28"/>
  </p:sldIdLst>
  <p:sldSz cx="9144000" cy="5143500" type="screen16x9"/>
  <p:notesSz cx="6858000" cy="9144000"/>
  <p:embeddedFontLst>
    <p:embeddedFont>
      <p:font typeface="Albert Sans" pitchFamily="2" charset="0"/>
      <p:regular r:id="rId30"/>
      <p:bold r:id="rId31"/>
      <p:italic r:id="rId32"/>
      <p:boldItalic r:id="rId33"/>
    </p:embeddedFont>
    <p:embeddedFont>
      <p:font typeface="Albert Sans ExtraBold" pitchFamily="2" charset="0"/>
      <p:bold r:id="rId34"/>
      <p:boldItalic r:id="rId35"/>
    </p:embeddedFont>
    <p:embeddedFont>
      <p:font typeface="Albert Sans Light" pitchFamily="2" charset="0"/>
      <p:regular r:id="rId36"/>
      <p:italic r:id="rId37"/>
    </p:embeddedFont>
    <p:embeddedFont>
      <p:font typeface="Consolas" panose="020B0609020204030204" pitchFamily="49" charset="0"/>
      <p:regular r:id="rId38"/>
      <p:bold r:id="rId39"/>
      <p:italic r:id="rId40"/>
      <p:boldItalic r:id="rId41"/>
    </p:embeddedFont>
    <p:embeddedFont>
      <p:font typeface="DM Sans" pitchFamily="2" charset="0"/>
      <p:regular r:id="rId42"/>
      <p:bold r:id="rId43"/>
      <p:italic r:id="rId44"/>
      <p:boldItalic r:id="rId45"/>
    </p:embeddedFont>
    <p:embeddedFont>
      <p:font typeface="IBM Plex Sans" panose="020B0503050203000203" pitchFamily="34" charset="0"/>
      <p:regular r:id="rId46"/>
      <p:bold r:id="rId47"/>
      <p:italic r:id="rId48"/>
      <p:boldItalic r:id="rId49"/>
    </p:embeddedFont>
    <p:embeddedFont>
      <p:font typeface="Lato" panose="020F0502020204030203" pitchFamily="34" charset="0"/>
      <p:regular r:id="rId50"/>
      <p:bold r:id="rId51"/>
      <p:italic r:id="rId52"/>
      <p:boldItalic r:id="rId53"/>
    </p:embeddedFont>
    <p:embeddedFont>
      <p:font typeface="Montserrat" pitchFamily="2" charset="0"/>
      <p:regular r:id="rId54"/>
      <p:bold r:id="rId55"/>
      <p:italic r:id="rId56"/>
      <p:boldItalic r:id="rId57"/>
    </p:embeddedFont>
    <p:embeddedFont>
      <p:font typeface="Nunito Light" pitchFamily="2" charset="0"/>
      <p:regular r:id="rId58"/>
      <p:italic r:id="rId5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6A"/>
    <a:srgbClr val="2EBBF2"/>
    <a:srgbClr val="F2F2F2"/>
    <a:srgbClr val="005C2A"/>
    <a:srgbClr val="DB4651"/>
    <a:srgbClr val="1257AF"/>
    <a:srgbClr val="1E85D4"/>
    <a:srgbClr val="5D5DFF"/>
    <a:srgbClr val="1D7DD2"/>
    <a:srgbClr val="1162B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56A01EA-69BE-4EAC-BA5C-08FD9FDE3890}">
  <a:tblStyle styleId="{356A01EA-69BE-4EAC-BA5C-08FD9FDE389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506DB71-4AD4-4541-A6A7-8D994E22742D}"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06" autoAdjust="0"/>
    <p:restoredTop sz="94980" autoAdjust="0"/>
  </p:normalViewPr>
  <p:slideViewPr>
    <p:cSldViewPr snapToGrid="0">
      <p:cViewPr varScale="1">
        <p:scale>
          <a:sx n="106" d="100"/>
          <a:sy n="106" d="100"/>
        </p:scale>
        <p:origin x="900" y="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font" Target="fonts/font18.fntdata"/><Relationship Id="rId50" Type="http://schemas.openxmlformats.org/officeDocument/2006/relationships/font" Target="fonts/font21.fntdata"/><Relationship Id="rId55" Type="http://schemas.openxmlformats.org/officeDocument/2006/relationships/font" Target="fonts/font26.fntdata"/><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3" Type="http://schemas.openxmlformats.org/officeDocument/2006/relationships/font" Target="fonts/font24.fntdata"/><Relationship Id="rId58" Type="http://schemas.openxmlformats.org/officeDocument/2006/relationships/font" Target="fonts/font29.fntdata"/><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font" Target="fonts/font19.fntdata"/><Relationship Id="rId56" Type="http://schemas.openxmlformats.org/officeDocument/2006/relationships/font" Target="fonts/font27.fntdata"/><Relationship Id="rId8" Type="http://schemas.openxmlformats.org/officeDocument/2006/relationships/slide" Target="slides/slide7.xml"/><Relationship Id="rId51" Type="http://schemas.openxmlformats.org/officeDocument/2006/relationships/font" Target="fonts/font2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 Id="rId59" Type="http://schemas.openxmlformats.org/officeDocument/2006/relationships/font" Target="fonts/font30.fntdata"/><Relationship Id="rId20" Type="http://schemas.openxmlformats.org/officeDocument/2006/relationships/slide" Target="slides/slide19.xml"/><Relationship Id="rId41" Type="http://schemas.openxmlformats.org/officeDocument/2006/relationships/font" Target="fonts/font12.fntdata"/><Relationship Id="rId54" Type="http://schemas.openxmlformats.org/officeDocument/2006/relationships/font" Target="fonts/font25.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49" Type="http://schemas.openxmlformats.org/officeDocument/2006/relationships/font" Target="fonts/font20.fntdata"/><Relationship Id="rId57" Type="http://schemas.openxmlformats.org/officeDocument/2006/relationships/font" Target="fonts/font28.fntdata"/><Relationship Id="rId10" Type="http://schemas.openxmlformats.org/officeDocument/2006/relationships/slide" Target="slides/slide9.xml"/><Relationship Id="rId31" Type="http://schemas.openxmlformats.org/officeDocument/2006/relationships/font" Target="fonts/font2.fntdata"/><Relationship Id="rId44" Type="http://schemas.openxmlformats.org/officeDocument/2006/relationships/font" Target="fonts/font15.fntdata"/><Relationship Id="rId52" Type="http://schemas.openxmlformats.org/officeDocument/2006/relationships/font" Target="fonts/font23.fntdata"/><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4"/>
        <p:cNvGrpSpPr/>
        <p:nvPr/>
      </p:nvGrpSpPr>
      <p:grpSpPr>
        <a:xfrm>
          <a:off x="0" y="0"/>
          <a:ext cx="0" cy="0"/>
          <a:chOff x="0" y="0"/>
          <a:chExt cx="0" cy="0"/>
        </a:xfrm>
      </p:grpSpPr>
      <p:sp>
        <p:nvSpPr>
          <p:cNvPr id="2815" name="Google Shape;2815;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6" name="Google Shape;2816;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7"/>
        <p:cNvGrpSpPr/>
        <p:nvPr/>
      </p:nvGrpSpPr>
      <p:grpSpPr>
        <a:xfrm>
          <a:off x="0" y="0"/>
          <a:ext cx="0" cy="0"/>
          <a:chOff x="0" y="0"/>
          <a:chExt cx="0" cy="0"/>
        </a:xfrm>
      </p:grpSpPr>
      <p:sp>
        <p:nvSpPr>
          <p:cNvPr id="2918" name="Google Shape;2918;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9" name="Google Shape;2919;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7">
          <a:extLst>
            <a:ext uri="{FF2B5EF4-FFF2-40B4-BE49-F238E27FC236}">
              <a16:creationId xmlns:a16="http://schemas.microsoft.com/office/drawing/2014/main" id="{446BF0DC-EA17-B2B5-C9F1-375D70F92768}"/>
            </a:ext>
          </a:extLst>
        </p:cNvPr>
        <p:cNvGrpSpPr/>
        <p:nvPr/>
      </p:nvGrpSpPr>
      <p:grpSpPr>
        <a:xfrm>
          <a:off x="0" y="0"/>
          <a:ext cx="0" cy="0"/>
          <a:chOff x="0" y="0"/>
          <a:chExt cx="0" cy="0"/>
        </a:xfrm>
      </p:grpSpPr>
      <p:sp>
        <p:nvSpPr>
          <p:cNvPr id="2918" name="Google Shape;2918;g14072739ea5_12_0:notes">
            <a:extLst>
              <a:ext uri="{FF2B5EF4-FFF2-40B4-BE49-F238E27FC236}">
                <a16:creationId xmlns:a16="http://schemas.microsoft.com/office/drawing/2014/main" id="{DA612409-3870-9F38-35F7-EDE8E1C46A4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9" name="Google Shape;2919;g14072739ea5_12_0:notes">
            <a:extLst>
              <a:ext uri="{FF2B5EF4-FFF2-40B4-BE49-F238E27FC236}">
                <a16:creationId xmlns:a16="http://schemas.microsoft.com/office/drawing/2014/main" id="{FCD137DF-6B23-5CD6-31F0-F51EC707F24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80891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4"/>
        <p:cNvGrpSpPr/>
        <p:nvPr/>
      </p:nvGrpSpPr>
      <p:grpSpPr>
        <a:xfrm>
          <a:off x="0" y="0"/>
          <a:ext cx="0" cy="0"/>
          <a:chOff x="0" y="0"/>
          <a:chExt cx="0" cy="0"/>
        </a:xfrm>
      </p:grpSpPr>
      <p:sp>
        <p:nvSpPr>
          <p:cNvPr id="2925" name="Google Shape;292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6" name="Google Shape;292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4">
          <a:extLst>
            <a:ext uri="{FF2B5EF4-FFF2-40B4-BE49-F238E27FC236}">
              <a16:creationId xmlns:a16="http://schemas.microsoft.com/office/drawing/2014/main" id="{50423216-8DE5-E76E-97CE-165EA7DCDF47}"/>
            </a:ext>
          </a:extLst>
        </p:cNvPr>
        <p:cNvGrpSpPr/>
        <p:nvPr/>
      </p:nvGrpSpPr>
      <p:grpSpPr>
        <a:xfrm>
          <a:off x="0" y="0"/>
          <a:ext cx="0" cy="0"/>
          <a:chOff x="0" y="0"/>
          <a:chExt cx="0" cy="0"/>
        </a:xfrm>
      </p:grpSpPr>
      <p:sp>
        <p:nvSpPr>
          <p:cNvPr id="2925" name="Google Shape;2925;g54dda1946d_6_322:notes">
            <a:extLst>
              <a:ext uri="{FF2B5EF4-FFF2-40B4-BE49-F238E27FC236}">
                <a16:creationId xmlns:a16="http://schemas.microsoft.com/office/drawing/2014/main" id="{50A6F6AC-4B66-560A-9BCE-E427881FC4C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6" name="Google Shape;2926;g54dda1946d_6_322:notes">
            <a:extLst>
              <a:ext uri="{FF2B5EF4-FFF2-40B4-BE49-F238E27FC236}">
                <a16:creationId xmlns:a16="http://schemas.microsoft.com/office/drawing/2014/main" id="{F7284EDB-4A1A-56CE-EFF9-6BDFB231B0C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52274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4">
          <a:extLst>
            <a:ext uri="{FF2B5EF4-FFF2-40B4-BE49-F238E27FC236}">
              <a16:creationId xmlns:a16="http://schemas.microsoft.com/office/drawing/2014/main" id="{5AE1FA3D-0452-B9CC-6F05-CDE12DFA53FA}"/>
            </a:ext>
          </a:extLst>
        </p:cNvPr>
        <p:cNvGrpSpPr/>
        <p:nvPr/>
      </p:nvGrpSpPr>
      <p:grpSpPr>
        <a:xfrm>
          <a:off x="0" y="0"/>
          <a:ext cx="0" cy="0"/>
          <a:chOff x="0" y="0"/>
          <a:chExt cx="0" cy="0"/>
        </a:xfrm>
      </p:grpSpPr>
      <p:sp>
        <p:nvSpPr>
          <p:cNvPr id="2925" name="Google Shape;2925;g54dda1946d_6_322:notes">
            <a:extLst>
              <a:ext uri="{FF2B5EF4-FFF2-40B4-BE49-F238E27FC236}">
                <a16:creationId xmlns:a16="http://schemas.microsoft.com/office/drawing/2014/main" id="{649C5046-5BAF-0C54-64F3-BBE6A4F8CC5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6" name="Google Shape;2926;g54dda1946d_6_322:notes">
            <a:extLst>
              <a:ext uri="{FF2B5EF4-FFF2-40B4-BE49-F238E27FC236}">
                <a16:creationId xmlns:a16="http://schemas.microsoft.com/office/drawing/2014/main" id="{ABA0881A-764E-D782-3D7B-A3EF071ADCC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58606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4">
          <a:extLst>
            <a:ext uri="{FF2B5EF4-FFF2-40B4-BE49-F238E27FC236}">
              <a16:creationId xmlns:a16="http://schemas.microsoft.com/office/drawing/2014/main" id="{797D5FEF-1379-AAE7-9606-5D92911952F8}"/>
            </a:ext>
          </a:extLst>
        </p:cNvPr>
        <p:cNvGrpSpPr/>
        <p:nvPr/>
      </p:nvGrpSpPr>
      <p:grpSpPr>
        <a:xfrm>
          <a:off x="0" y="0"/>
          <a:ext cx="0" cy="0"/>
          <a:chOff x="0" y="0"/>
          <a:chExt cx="0" cy="0"/>
        </a:xfrm>
      </p:grpSpPr>
      <p:sp>
        <p:nvSpPr>
          <p:cNvPr id="2925" name="Google Shape;2925;g54dda1946d_6_322:notes">
            <a:extLst>
              <a:ext uri="{FF2B5EF4-FFF2-40B4-BE49-F238E27FC236}">
                <a16:creationId xmlns:a16="http://schemas.microsoft.com/office/drawing/2014/main" id="{8947BBDA-FD3D-8CAA-86CE-9AAB25A43B9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6" name="Google Shape;2926;g54dda1946d_6_322:notes">
            <a:extLst>
              <a:ext uri="{FF2B5EF4-FFF2-40B4-BE49-F238E27FC236}">
                <a16:creationId xmlns:a16="http://schemas.microsoft.com/office/drawing/2014/main" id="{738EFF11-E65E-8219-7D44-4DD233A1AF8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48824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4">
          <a:extLst>
            <a:ext uri="{FF2B5EF4-FFF2-40B4-BE49-F238E27FC236}">
              <a16:creationId xmlns:a16="http://schemas.microsoft.com/office/drawing/2014/main" id="{73D5E2AD-238A-91AB-2B14-DE2FB9C4E4E3}"/>
            </a:ext>
          </a:extLst>
        </p:cNvPr>
        <p:cNvGrpSpPr/>
        <p:nvPr/>
      </p:nvGrpSpPr>
      <p:grpSpPr>
        <a:xfrm>
          <a:off x="0" y="0"/>
          <a:ext cx="0" cy="0"/>
          <a:chOff x="0" y="0"/>
          <a:chExt cx="0" cy="0"/>
        </a:xfrm>
      </p:grpSpPr>
      <p:sp>
        <p:nvSpPr>
          <p:cNvPr id="2925" name="Google Shape;2925;g54dda1946d_6_322:notes">
            <a:extLst>
              <a:ext uri="{FF2B5EF4-FFF2-40B4-BE49-F238E27FC236}">
                <a16:creationId xmlns:a16="http://schemas.microsoft.com/office/drawing/2014/main" id="{D254A2B4-5642-67EF-22FD-5D66FE0BDF0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6" name="Google Shape;2926;g54dda1946d_6_322:notes">
            <a:extLst>
              <a:ext uri="{FF2B5EF4-FFF2-40B4-BE49-F238E27FC236}">
                <a16:creationId xmlns:a16="http://schemas.microsoft.com/office/drawing/2014/main" id="{7D1B7DD9-BE45-0AA0-834A-611E98DB45E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92565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6"/>
        <p:cNvGrpSpPr/>
        <p:nvPr/>
      </p:nvGrpSpPr>
      <p:grpSpPr>
        <a:xfrm>
          <a:off x="0" y="0"/>
          <a:ext cx="0" cy="0"/>
          <a:chOff x="0" y="0"/>
          <a:chExt cx="0" cy="0"/>
        </a:xfrm>
      </p:grpSpPr>
      <p:sp>
        <p:nvSpPr>
          <p:cNvPr id="3047" name="Google Shape;3047;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8" name="Google Shape;3048;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4">
          <a:extLst>
            <a:ext uri="{FF2B5EF4-FFF2-40B4-BE49-F238E27FC236}">
              <a16:creationId xmlns:a16="http://schemas.microsoft.com/office/drawing/2014/main" id="{E52269DF-DA10-45DE-5E66-6140875879EB}"/>
            </a:ext>
          </a:extLst>
        </p:cNvPr>
        <p:cNvGrpSpPr/>
        <p:nvPr/>
      </p:nvGrpSpPr>
      <p:grpSpPr>
        <a:xfrm>
          <a:off x="0" y="0"/>
          <a:ext cx="0" cy="0"/>
          <a:chOff x="0" y="0"/>
          <a:chExt cx="0" cy="0"/>
        </a:xfrm>
      </p:grpSpPr>
      <p:sp>
        <p:nvSpPr>
          <p:cNvPr id="2925" name="Google Shape;2925;g54dda1946d_6_322:notes">
            <a:extLst>
              <a:ext uri="{FF2B5EF4-FFF2-40B4-BE49-F238E27FC236}">
                <a16:creationId xmlns:a16="http://schemas.microsoft.com/office/drawing/2014/main" id="{10C010F5-5CD0-928A-59B0-E2A75E24EF1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6" name="Google Shape;2926;g54dda1946d_6_322:notes">
            <a:extLst>
              <a:ext uri="{FF2B5EF4-FFF2-40B4-BE49-F238E27FC236}">
                <a16:creationId xmlns:a16="http://schemas.microsoft.com/office/drawing/2014/main" id="{6D201949-F651-AD49-240B-83DD1C7676B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95337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7">
          <a:extLst>
            <a:ext uri="{FF2B5EF4-FFF2-40B4-BE49-F238E27FC236}">
              <a16:creationId xmlns:a16="http://schemas.microsoft.com/office/drawing/2014/main" id="{A54147AC-4190-5DDC-42F0-0B39CA786C1F}"/>
            </a:ext>
          </a:extLst>
        </p:cNvPr>
        <p:cNvGrpSpPr/>
        <p:nvPr/>
      </p:nvGrpSpPr>
      <p:grpSpPr>
        <a:xfrm>
          <a:off x="0" y="0"/>
          <a:ext cx="0" cy="0"/>
          <a:chOff x="0" y="0"/>
          <a:chExt cx="0" cy="0"/>
        </a:xfrm>
      </p:grpSpPr>
      <p:sp>
        <p:nvSpPr>
          <p:cNvPr id="2918" name="Google Shape;2918;g14072739ea5_12_0:notes">
            <a:extLst>
              <a:ext uri="{FF2B5EF4-FFF2-40B4-BE49-F238E27FC236}">
                <a16:creationId xmlns:a16="http://schemas.microsoft.com/office/drawing/2014/main" id="{F50CA445-A458-E1EA-09CA-62BD29E0697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9" name="Google Shape;2919;g14072739ea5_12_0:notes">
            <a:extLst>
              <a:ext uri="{FF2B5EF4-FFF2-40B4-BE49-F238E27FC236}">
                <a16:creationId xmlns:a16="http://schemas.microsoft.com/office/drawing/2014/main" id="{9D37BCD6-BA14-E544-78F8-B157FE6F621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82102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3"/>
        <p:cNvGrpSpPr/>
        <p:nvPr/>
      </p:nvGrpSpPr>
      <p:grpSpPr>
        <a:xfrm>
          <a:off x="0" y="0"/>
          <a:ext cx="0" cy="0"/>
          <a:chOff x="0" y="0"/>
          <a:chExt cx="0" cy="0"/>
        </a:xfrm>
      </p:grpSpPr>
      <p:sp>
        <p:nvSpPr>
          <p:cNvPr id="2884" name="Google Shape;288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5" name="Google Shape;288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4">
          <a:extLst>
            <a:ext uri="{FF2B5EF4-FFF2-40B4-BE49-F238E27FC236}">
              <a16:creationId xmlns:a16="http://schemas.microsoft.com/office/drawing/2014/main" id="{0050CC0E-6931-9B0C-9ED2-DD60396A234B}"/>
            </a:ext>
          </a:extLst>
        </p:cNvPr>
        <p:cNvGrpSpPr/>
        <p:nvPr/>
      </p:nvGrpSpPr>
      <p:grpSpPr>
        <a:xfrm>
          <a:off x="0" y="0"/>
          <a:ext cx="0" cy="0"/>
          <a:chOff x="0" y="0"/>
          <a:chExt cx="0" cy="0"/>
        </a:xfrm>
      </p:grpSpPr>
      <p:sp>
        <p:nvSpPr>
          <p:cNvPr id="2925" name="Google Shape;2925;g54dda1946d_6_322:notes">
            <a:extLst>
              <a:ext uri="{FF2B5EF4-FFF2-40B4-BE49-F238E27FC236}">
                <a16:creationId xmlns:a16="http://schemas.microsoft.com/office/drawing/2014/main" id="{1186007D-997F-0733-D27A-571866B88F5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6" name="Google Shape;2926;g54dda1946d_6_322:notes">
            <a:extLst>
              <a:ext uri="{FF2B5EF4-FFF2-40B4-BE49-F238E27FC236}">
                <a16:creationId xmlns:a16="http://schemas.microsoft.com/office/drawing/2014/main" id="{99435CDC-EE98-C733-381A-69FA0D70109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612898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3">
          <a:extLst>
            <a:ext uri="{FF2B5EF4-FFF2-40B4-BE49-F238E27FC236}">
              <a16:creationId xmlns:a16="http://schemas.microsoft.com/office/drawing/2014/main" id="{6470D313-B0F9-9CFA-39C8-3E2B6F84667D}"/>
            </a:ext>
          </a:extLst>
        </p:cNvPr>
        <p:cNvGrpSpPr/>
        <p:nvPr/>
      </p:nvGrpSpPr>
      <p:grpSpPr>
        <a:xfrm>
          <a:off x="0" y="0"/>
          <a:ext cx="0" cy="0"/>
          <a:chOff x="0" y="0"/>
          <a:chExt cx="0" cy="0"/>
        </a:xfrm>
      </p:grpSpPr>
      <p:sp>
        <p:nvSpPr>
          <p:cNvPr id="2884" name="Google Shape;2884;g54dda1946d_6_257:notes">
            <a:extLst>
              <a:ext uri="{FF2B5EF4-FFF2-40B4-BE49-F238E27FC236}">
                <a16:creationId xmlns:a16="http://schemas.microsoft.com/office/drawing/2014/main" id="{0EC96578-A0ED-6442-5CB8-7129B8D26BD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5" name="Google Shape;2885;g54dda1946d_6_257:notes">
            <a:extLst>
              <a:ext uri="{FF2B5EF4-FFF2-40B4-BE49-F238E27FC236}">
                <a16:creationId xmlns:a16="http://schemas.microsoft.com/office/drawing/2014/main" id="{0FD79111-C401-1013-52E3-4A568D63158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44268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1">
          <a:extLst>
            <a:ext uri="{FF2B5EF4-FFF2-40B4-BE49-F238E27FC236}">
              <a16:creationId xmlns:a16="http://schemas.microsoft.com/office/drawing/2014/main" id="{AD37503E-20B9-52E9-864A-37E7D87EF898}"/>
            </a:ext>
          </a:extLst>
        </p:cNvPr>
        <p:cNvGrpSpPr/>
        <p:nvPr/>
      </p:nvGrpSpPr>
      <p:grpSpPr>
        <a:xfrm>
          <a:off x="0" y="0"/>
          <a:ext cx="0" cy="0"/>
          <a:chOff x="0" y="0"/>
          <a:chExt cx="0" cy="0"/>
        </a:xfrm>
      </p:grpSpPr>
      <p:sp>
        <p:nvSpPr>
          <p:cNvPr id="2932" name="Google Shape;2932;g54dda1946d_6_332:notes">
            <a:extLst>
              <a:ext uri="{FF2B5EF4-FFF2-40B4-BE49-F238E27FC236}">
                <a16:creationId xmlns:a16="http://schemas.microsoft.com/office/drawing/2014/main" id="{8572F723-49C7-932C-328C-6A7CD4BAEB0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3" name="Google Shape;2933;g54dda1946d_6_332:notes">
            <a:extLst>
              <a:ext uri="{FF2B5EF4-FFF2-40B4-BE49-F238E27FC236}">
                <a16:creationId xmlns:a16="http://schemas.microsoft.com/office/drawing/2014/main" id="{5340EAB7-6EF5-6F6B-32B7-4FB5370A5ED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789938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9">
          <a:extLst>
            <a:ext uri="{FF2B5EF4-FFF2-40B4-BE49-F238E27FC236}">
              <a16:creationId xmlns:a16="http://schemas.microsoft.com/office/drawing/2014/main" id="{E5C04BBB-87B8-D4CA-30FA-6D786C7C28F6}"/>
            </a:ext>
          </a:extLst>
        </p:cNvPr>
        <p:cNvGrpSpPr/>
        <p:nvPr/>
      </p:nvGrpSpPr>
      <p:grpSpPr>
        <a:xfrm>
          <a:off x="0" y="0"/>
          <a:ext cx="0" cy="0"/>
          <a:chOff x="0" y="0"/>
          <a:chExt cx="0" cy="0"/>
        </a:xfrm>
      </p:grpSpPr>
      <p:sp>
        <p:nvSpPr>
          <p:cNvPr id="2910" name="Google Shape;2910;g54dda1946d_6_308:notes">
            <a:extLst>
              <a:ext uri="{FF2B5EF4-FFF2-40B4-BE49-F238E27FC236}">
                <a16:creationId xmlns:a16="http://schemas.microsoft.com/office/drawing/2014/main" id="{AE7C33EE-38CB-BCC2-31A2-8C347446092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1" name="Google Shape;2911;g54dda1946d_6_308:notes">
            <a:extLst>
              <a:ext uri="{FF2B5EF4-FFF2-40B4-BE49-F238E27FC236}">
                <a16:creationId xmlns:a16="http://schemas.microsoft.com/office/drawing/2014/main" id="{27C77185-394A-2EDB-9803-1AB0D548FA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78972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7"/>
        <p:cNvGrpSpPr/>
        <p:nvPr/>
      </p:nvGrpSpPr>
      <p:grpSpPr>
        <a:xfrm>
          <a:off x="0" y="0"/>
          <a:ext cx="0" cy="0"/>
          <a:chOff x="0" y="0"/>
          <a:chExt cx="0" cy="0"/>
        </a:xfrm>
      </p:grpSpPr>
      <p:sp>
        <p:nvSpPr>
          <p:cNvPr id="3278" name="Google Shape;3278;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9" name="Google Shape;3279;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963543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4">
          <a:extLst>
            <a:ext uri="{FF2B5EF4-FFF2-40B4-BE49-F238E27FC236}">
              <a16:creationId xmlns:a16="http://schemas.microsoft.com/office/drawing/2014/main" id="{1990DC5C-FF9D-8B94-3DC3-6C8083ACDF09}"/>
            </a:ext>
          </a:extLst>
        </p:cNvPr>
        <p:cNvGrpSpPr/>
        <p:nvPr/>
      </p:nvGrpSpPr>
      <p:grpSpPr>
        <a:xfrm>
          <a:off x="0" y="0"/>
          <a:ext cx="0" cy="0"/>
          <a:chOff x="0" y="0"/>
          <a:chExt cx="0" cy="0"/>
        </a:xfrm>
      </p:grpSpPr>
      <p:sp>
        <p:nvSpPr>
          <p:cNvPr id="2925" name="Google Shape;2925;g54dda1946d_6_322:notes">
            <a:extLst>
              <a:ext uri="{FF2B5EF4-FFF2-40B4-BE49-F238E27FC236}">
                <a16:creationId xmlns:a16="http://schemas.microsoft.com/office/drawing/2014/main" id="{AE76DB8F-65EE-8304-F7D8-0BB63230CE2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6" name="Google Shape;2926;g54dda1946d_6_322:notes">
            <a:extLst>
              <a:ext uri="{FF2B5EF4-FFF2-40B4-BE49-F238E27FC236}">
                <a16:creationId xmlns:a16="http://schemas.microsoft.com/office/drawing/2014/main" id="{B6233082-253C-762E-5515-3D699984263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856876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4">
          <a:extLst>
            <a:ext uri="{FF2B5EF4-FFF2-40B4-BE49-F238E27FC236}">
              <a16:creationId xmlns:a16="http://schemas.microsoft.com/office/drawing/2014/main" id="{F29F56E3-AF95-E051-3264-4DBF46ADAAC3}"/>
            </a:ext>
          </a:extLst>
        </p:cNvPr>
        <p:cNvGrpSpPr/>
        <p:nvPr/>
      </p:nvGrpSpPr>
      <p:grpSpPr>
        <a:xfrm>
          <a:off x="0" y="0"/>
          <a:ext cx="0" cy="0"/>
          <a:chOff x="0" y="0"/>
          <a:chExt cx="0" cy="0"/>
        </a:xfrm>
      </p:grpSpPr>
      <p:sp>
        <p:nvSpPr>
          <p:cNvPr id="2925" name="Google Shape;2925;g54dda1946d_6_322:notes">
            <a:extLst>
              <a:ext uri="{FF2B5EF4-FFF2-40B4-BE49-F238E27FC236}">
                <a16:creationId xmlns:a16="http://schemas.microsoft.com/office/drawing/2014/main" id="{B2D6FEDA-A960-34A3-F08C-73601F44B9C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6" name="Google Shape;2926;g54dda1946d_6_322:notes">
            <a:extLst>
              <a:ext uri="{FF2B5EF4-FFF2-40B4-BE49-F238E27FC236}">
                <a16:creationId xmlns:a16="http://schemas.microsoft.com/office/drawing/2014/main" id="{D7F189D7-4485-EF3C-C8F8-D54978FBF07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59521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6"/>
        <p:cNvGrpSpPr/>
        <p:nvPr/>
      </p:nvGrpSpPr>
      <p:grpSpPr>
        <a:xfrm>
          <a:off x="0" y="0"/>
          <a:ext cx="0" cy="0"/>
          <a:chOff x="0" y="0"/>
          <a:chExt cx="0" cy="0"/>
        </a:xfrm>
      </p:grpSpPr>
      <p:sp>
        <p:nvSpPr>
          <p:cNvPr id="3467" name="Google Shape;3467;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8" name="Google Shape;346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50066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7">
          <a:extLst>
            <a:ext uri="{FF2B5EF4-FFF2-40B4-BE49-F238E27FC236}">
              <a16:creationId xmlns:a16="http://schemas.microsoft.com/office/drawing/2014/main" id="{D586D90D-7A16-5A67-8342-3AD4145E7BF6}"/>
            </a:ext>
          </a:extLst>
        </p:cNvPr>
        <p:cNvGrpSpPr/>
        <p:nvPr/>
      </p:nvGrpSpPr>
      <p:grpSpPr>
        <a:xfrm>
          <a:off x="0" y="0"/>
          <a:ext cx="0" cy="0"/>
          <a:chOff x="0" y="0"/>
          <a:chExt cx="0" cy="0"/>
        </a:xfrm>
      </p:grpSpPr>
      <p:sp>
        <p:nvSpPr>
          <p:cNvPr id="2918" name="Google Shape;2918;g14072739ea5_12_0:notes">
            <a:extLst>
              <a:ext uri="{FF2B5EF4-FFF2-40B4-BE49-F238E27FC236}">
                <a16:creationId xmlns:a16="http://schemas.microsoft.com/office/drawing/2014/main" id="{323FACDE-C0C8-E2E2-9A13-C5900B7AFAD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9" name="Google Shape;2919;g14072739ea5_12_0:notes">
            <a:extLst>
              <a:ext uri="{FF2B5EF4-FFF2-40B4-BE49-F238E27FC236}">
                <a16:creationId xmlns:a16="http://schemas.microsoft.com/office/drawing/2014/main" id="{D0DC15BD-7711-7A84-4E8A-7E96D22DF68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693361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7">
          <a:extLst>
            <a:ext uri="{FF2B5EF4-FFF2-40B4-BE49-F238E27FC236}">
              <a16:creationId xmlns:a16="http://schemas.microsoft.com/office/drawing/2014/main" id="{125FBE7E-E557-4A97-1C61-9DD13B2FD057}"/>
            </a:ext>
          </a:extLst>
        </p:cNvPr>
        <p:cNvGrpSpPr/>
        <p:nvPr/>
      </p:nvGrpSpPr>
      <p:grpSpPr>
        <a:xfrm>
          <a:off x="0" y="0"/>
          <a:ext cx="0" cy="0"/>
          <a:chOff x="0" y="0"/>
          <a:chExt cx="0" cy="0"/>
        </a:xfrm>
      </p:grpSpPr>
      <p:sp>
        <p:nvSpPr>
          <p:cNvPr id="2918" name="Google Shape;2918;g14072739ea5_12_0:notes">
            <a:extLst>
              <a:ext uri="{FF2B5EF4-FFF2-40B4-BE49-F238E27FC236}">
                <a16:creationId xmlns:a16="http://schemas.microsoft.com/office/drawing/2014/main" id="{F105BB50-5985-F757-5D62-3E1563DB6BB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9" name="Google Shape;2919;g14072739ea5_12_0:notes">
            <a:extLst>
              <a:ext uri="{FF2B5EF4-FFF2-40B4-BE49-F238E27FC236}">
                <a16:creationId xmlns:a16="http://schemas.microsoft.com/office/drawing/2014/main" id="{2CC71E36-76DA-7DC3-5F8D-78B2B5CF15B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1450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7">
          <a:extLst>
            <a:ext uri="{FF2B5EF4-FFF2-40B4-BE49-F238E27FC236}">
              <a16:creationId xmlns:a16="http://schemas.microsoft.com/office/drawing/2014/main" id="{3037619D-1F52-41C9-FFC6-73BF3EC25E9F}"/>
            </a:ext>
          </a:extLst>
        </p:cNvPr>
        <p:cNvGrpSpPr/>
        <p:nvPr/>
      </p:nvGrpSpPr>
      <p:grpSpPr>
        <a:xfrm>
          <a:off x="0" y="0"/>
          <a:ext cx="0" cy="0"/>
          <a:chOff x="0" y="0"/>
          <a:chExt cx="0" cy="0"/>
        </a:xfrm>
      </p:grpSpPr>
      <p:sp>
        <p:nvSpPr>
          <p:cNvPr id="2918" name="Google Shape;2918;g14072739ea5_12_0:notes">
            <a:extLst>
              <a:ext uri="{FF2B5EF4-FFF2-40B4-BE49-F238E27FC236}">
                <a16:creationId xmlns:a16="http://schemas.microsoft.com/office/drawing/2014/main" id="{1EF98003-DB0E-D915-5D13-3578CE0CF12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9" name="Google Shape;2919;g14072739ea5_12_0:notes">
            <a:extLst>
              <a:ext uri="{FF2B5EF4-FFF2-40B4-BE49-F238E27FC236}">
                <a16:creationId xmlns:a16="http://schemas.microsoft.com/office/drawing/2014/main" id="{EAA6164F-5B1D-0059-407B-F999BB2F097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60418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7">
          <a:extLst>
            <a:ext uri="{FF2B5EF4-FFF2-40B4-BE49-F238E27FC236}">
              <a16:creationId xmlns:a16="http://schemas.microsoft.com/office/drawing/2014/main" id="{33839ACB-98D2-2EA3-1AB7-B346BC0932F7}"/>
            </a:ext>
          </a:extLst>
        </p:cNvPr>
        <p:cNvGrpSpPr/>
        <p:nvPr/>
      </p:nvGrpSpPr>
      <p:grpSpPr>
        <a:xfrm>
          <a:off x="0" y="0"/>
          <a:ext cx="0" cy="0"/>
          <a:chOff x="0" y="0"/>
          <a:chExt cx="0" cy="0"/>
        </a:xfrm>
      </p:grpSpPr>
      <p:sp>
        <p:nvSpPr>
          <p:cNvPr id="2918" name="Google Shape;2918;g14072739ea5_12_0:notes">
            <a:extLst>
              <a:ext uri="{FF2B5EF4-FFF2-40B4-BE49-F238E27FC236}">
                <a16:creationId xmlns:a16="http://schemas.microsoft.com/office/drawing/2014/main" id="{590704C4-70F3-C326-77EB-1411CEB91BA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9" name="Google Shape;2919;g14072739ea5_12_0:notes">
            <a:extLst>
              <a:ext uri="{FF2B5EF4-FFF2-40B4-BE49-F238E27FC236}">
                <a16:creationId xmlns:a16="http://schemas.microsoft.com/office/drawing/2014/main" id="{74025FB1-B0E9-C357-7942-541F6F83EDE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28970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7">
          <a:extLst>
            <a:ext uri="{FF2B5EF4-FFF2-40B4-BE49-F238E27FC236}">
              <a16:creationId xmlns:a16="http://schemas.microsoft.com/office/drawing/2014/main" id="{FF76F672-353A-13FB-2C58-1AE374C46038}"/>
            </a:ext>
          </a:extLst>
        </p:cNvPr>
        <p:cNvGrpSpPr/>
        <p:nvPr/>
      </p:nvGrpSpPr>
      <p:grpSpPr>
        <a:xfrm>
          <a:off x="0" y="0"/>
          <a:ext cx="0" cy="0"/>
          <a:chOff x="0" y="0"/>
          <a:chExt cx="0" cy="0"/>
        </a:xfrm>
      </p:grpSpPr>
      <p:sp>
        <p:nvSpPr>
          <p:cNvPr id="2918" name="Google Shape;2918;g14072739ea5_12_0:notes">
            <a:extLst>
              <a:ext uri="{FF2B5EF4-FFF2-40B4-BE49-F238E27FC236}">
                <a16:creationId xmlns:a16="http://schemas.microsoft.com/office/drawing/2014/main" id="{BF4BFEFA-442F-CB74-4D05-4E1DCCDC10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9" name="Google Shape;2919;g14072739ea5_12_0:notes">
            <a:extLst>
              <a:ext uri="{FF2B5EF4-FFF2-40B4-BE49-F238E27FC236}">
                <a16:creationId xmlns:a16="http://schemas.microsoft.com/office/drawing/2014/main" id="{F1324E2E-F8BE-FA32-652D-DD2B64E941A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57640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9"/>
        <p:cNvGrpSpPr/>
        <p:nvPr/>
      </p:nvGrpSpPr>
      <p:grpSpPr>
        <a:xfrm>
          <a:off x="0" y="0"/>
          <a:ext cx="0" cy="0"/>
          <a:chOff x="0" y="0"/>
          <a:chExt cx="0" cy="0"/>
        </a:xfrm>
      </p:grpSpPr>
      <p:sp>
        <p:nvSpPr>
          <p:cNvPr id="2910" name="Google Shape;291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1" name="Google Shape;291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7">
          <a:extLst>
            <a:ext uri="{FF2B5EF4-FFF2-40B4-BE49-F238E27FC236}">
              <a16:creationId xmlns:a16="http://schemas.microsoft.com/office/drawing/2014/main" id="{8978F16F-61CC-C9FF-26CA-4144D65239F8}"/>
            </a:ext>
          </a:extLst>
        </p:cNvPr>
        <p:cNvGrpSpPr/>
        <p:nvPr/>
      </p:nvGrpSpPr>
      <p:grpSpPr>
        <a:xfrm>
          <a:off x="0" y="0"/>
          <a:ext cx="0" cy="0"/>
          <a:chOff x="0" y="0"/>
          <a:chExt cx="0" cy="0"/>
        </a:xfrm>
      </p:grpSpPr>
      <p:sp>
        <p:nvSpPr>
          <p:cNvPr id="2918" name="Google Shape;2918;g14072739ea5_12_0:notes">
            <a:extLst>
              <a:ext uri="{FF2B5EF4-FFF2-40B4-BE49-F238E27FC236}">
                <a16:creationId xmlns:a16="http://schemas.microsoft.com/office/drawing/2014/main" id="{CC10CD85-C6CC-287F-BA2E-E7FAC17B426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9" name="Google Shape;2919;g14072739ea5_12_0:notes">
            <a:extLst>
              <a:ext uri="{FF2B5EF4-FFF2-40B4-BE49-F238E27FC236}">
                <a16:creationId xmlns:a16="http://schemas.microsoft.com/office/drawing/2014/main" id="{BD66F563-FC4A-84B9-0DE0-F70D7E6642A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63488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0"/>
            <a:ext cx="9144000" cy="5142071"/>
            <a:chOff x="0" y="0"/>
            <a:chExt cx="12192000" cy="6856095"/>
          </a:xfrm>
        </p:grpSpPr>
        <p:grpSp>
          <p:nvGrpSpPr>
            <p:cNvPr id="10" name="Google Shape;10;p2"/>
            <p:cNvGrpSpPr/>
            <p:nvPr/>
          </p:nvGrpSpPr>
          <p:grpSpPr>
            <a:xfrm>
              <a:off x="11482324" y="0"/>
              <a:ext cx="6350" cy="6856095"/>
              <a:chOff x="11482324" y="0"/>
              <a:chExt cx="6350" cy="6856095"/>
            </a:xfrm>
          </p:grpSpPr>
          <p:sp>
            <p:nvSpPr>
              <p:cNvPr id="11" name="Google Shape;11;p2"/>
              <p:cNvSpPr/>
              <p:nvPr/>
            </p:nvSpPr>
            <p:spPr>
              <a:xfrm>
                <a:off x="1148232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1148232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a:off x="1148232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 name="Google Shape;14;p2"/>
            <p:cNvGrpSpPr/>
            <p:nvPr/>
          </p:nvGrpSpPr>
          <p:grpSpPr>
            <a:xfrm>
              <a:off x="10502836" y="0"/>
              <a:ext cx="6350" cy="6856095"/>
              <a:chOff x="10502836" y="0"/>
              <a:chExt cx="6350" cy="6856095"/>
            </a:xfrm>
          </p:grpSpPr>
          <p:sp>
            <p:nvSpPr>
              <p:cNvPr id="15" name="Google Shape;15;p2"/>
              <p:cNvSpPr/>
              <p:nvPr/>
            </p:nvSpPr>
            <p:spPr>
              <a:xfrm>
                <a:off x="10502836"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10502836"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10502836"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 name="Google Shape;18;p2"/>
            <p:cNvGrpSpPr/>
            <p:nvPr/>
          </p:nvGrpSpPr>
          <p:grpSpPr>
            <a:xfrm>
              <a:off x="9523412" y="0"/>
              <a:ext cx="6350" cy="6856095"/>
              <a:chOff x="9523412" y="0"/>
              <a:chExt cx="6350" cy="6856095"/>
            </a:xfrm>
          </p:grpSpPr>
          <p:sp>
            <p:nvSpPr>
              <p:cNvPr id="19" name="Google Shape;19;p2"/>
              <p:cNvSpPr/>
              <p:nvPr/>
            </p:nvSpPr>
            <p:spPr>
              <a:xfrm>
                <a:off x="9523412"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9523412"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2"/>
              <p:cNvSpPr/>
              <p:nvPr/>
            </p:nvSpPr>
            <p:spPr>
              <a:xfrm>
                <a:off x="9523412"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 name="Google Shape;22;p2"/>
            <p:cNvGrpSpPr/>
            <p:nvPr/>
          </p:nvGrpSpPr>
          <p:grpSpPr>
            <a:xfrm>
              <a:off x="8543988" y="0"/>
              <a:ext cx="6350" cy="6856095"/>
              <a:chOff x="8543988" y="0"/>
              <a:chExt cx="6350" cy="6856095"/>
            </a:xfrm>
          </p:grpSpPr>
          <p:sp>
            <p:nvSpPr>
              <p:cNvPr id="23" name="Google Shape;23;p2"/>
              <p:cNvSpPr/>
              <p:nvPr/>
            </p:nvSpPr>
            <p:spPr>
              <a:xfrm>
                <a:off x="8543988"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8543988"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8543988"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 name="Google Shape;26;p2"/>
            <p:cNvGrpSpPr/>
            <p:nvPr/>
          </p:nvGrpSpPr>
          <p:grpSpPr>
            <a:xfrm>
              <a:off x="7564564" y="0"/>
              <a:ext cx="6350" cy="6856095"/>
              <a:chOff x="7564564" y="0"/>
              <a:chExt cx="6350" cy="6856095"/>
            </a:xfrm>
          </p:grpSpPr>
          <p:sp>
            <p:nvSpPr>
              <p:cNvPr id="27" name="Google Shape;27;p2"/>
              <p:cNvSpPr/>
              <p:nvPr/>
            </p:nvSpPr>
            <p:spPr>
              <a:xfrm>
                <a:off x="756456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756456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756456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 name="Google Shape;30;p2"/>
            <p:cNvGrpSpPr/>
            <p:nvPr/>
          </p:nvGrpSpPr>
          <p:grpSpPr>
            <a:xfrm>
              <a:off x="6585077" y="0"/>
              <a:ext cx="6350" cy="6856095"/>
              <a:chOff x="6585077" y="0"/>
              <a:chExt cx="6350" cy="6856095"/>
            </a:xfrm>
          </p:grpSpPr>
          <p:sp>
            <p:nvSpPr>
              <p:cNvPr id="31" name="Google Shape;31;p2"/>
              <p:cNvSpPr/>
              <p:nvPr/>
            </p:nvSpPr>
            <p:spPr>
              <a:xfrm>
                <a:off x="6585077"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2"/>
              <p:cNvSpPr/>
              <p:nvPr/>
            </p:nvSpPr>
            <p:spPr>
              <a:xfrm>
                <a:off x="6585077"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2"/>
              <p:cNvSpPr/>
              <p:nvPr/>
            </p:nvSpPr>
            <p:spPr>
              <a:xfrm>
                <a:off x="6585077"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 name="Google Shape;34;p2"/>
            <p:cNvGrpSpPr/>
            <p:nvPr/>
          </p:nvGrpSpPr>
          <p:grpSpPr>
            <a:xfrm>
              <a:off x="5602224" y="0"/>
              <a:ext cx="6350" cy="6856095"/>
              <a:chOff x="5602224" y="0"/>
              <a:chExt cx="6350" cy="6856095"/>
            </a:xfrm>
          </p:grpSpPr>
          <p:sp>
            <p:nvSpPr>
              <p:cNvPr id="35" name="Google Shape;35;p2"/>
              <p:cNvSpPr/>
              <p:nvPr/>
            </p:nvSpPr>
            <p:spPr>
              <a:xfrm>
                <a:off x="560222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560222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2"/>
              <p:cNvSpPr/>
              <p:nvPr/>
            </p:nvSpPr>
            <p:spPr>
              <a:xfrm>
                <a:off x="560222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 name="Google Shape;38;p2"/>
            <p:cNvGrpSpPr/>
            <p:nvPr/>
          </p:nvGrpSpPr>
          <p:grpSpPr>
            <a:xfrm>
              <a:off x="4622736" y="0"/>
              <a:ext cx="6350" cy="6856095"/>
              <a:chOff x="4622736" y="0"/>
              <a:chExt cx="6350" cy="6856095"/>
            </a:xfrm>
          </p:grpSpPr>
          <p:sp>
            <p:nvSpPr>
              <p:cNvPr id="39" name="Google Shape;39;p2"/>
              <p:cNvSpPr/>
              <p:nvPr/>
            </p:nvSpPr>
            <p:spPr>
              <a:xfrm>
                <a:off x="4622736"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4622736"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4622736"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 name="Google Shape;42;p2"/>
            <p:cNvGrpSpPr/>
            <p:nvPr/>
          </p:nvGrpSpPr>
          <p:grpSpPr>
            <a:xfrm>
              <a:off x="3643312" y="0"/>
              <a:ext cx="6350" cy="6856095"/>
              <a:chOff x="3643312" y="0"/>
              <a:chExt cx="6350" cy="6856095"/>
            </a:xfrm>
          </p:grpSpPr>
          <p:sp>
            <p:nvSpPr>
              <p:cNvPr id="43" name="Google Shape;43;p2"/>
              <p:cNvSpPr/>
              <p:nvPr/>
            </p:nvSpPr>
            <p:spPr>
              <a:xfrm>
                <a:off x="3643312"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2"/>
              <p:cNvSpPr/>
              <p:nvPr/>
            </p:nvSpPr>
            <p:spPr>
              <a:xfrm>
                <a:off x="3643312"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2"/>
              <p:cNvSpPr/>
              <p:nvPr/>
            </p:nvSpPr>
            <p:spPr>
              <a:xfrm>
                <a:off x="3643312"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 name="Google Shape;46;p2"/>
            <p:cNvGrpSpPr/>
            <p:nvPr/>
          </p:nvGrpSpPr>
          <p:grpSpPr>
            <a:xfrm>
              <a:off x="2663888" y="0"/>
              <a:ext cx="6350" cy="6856095"/>
              <a:chOff x="2663888" y="0"/>
              <a:chExt cx="6350" cy="6856095"/>
            </a:xfrm>
          </p:grpSpPr>
          <p:sp>
            <p:nvSpPr>
              <p:cNvPr id="47" name="Google Shape;47;p2"/>
              <p:cNvSpPr/>
              <p:nvPr/>
            </p:nvSpPr>
            <p:spPr>
              <a:xfrm>
                <a:off x="2663888"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2"/>
              <p:cNvSpPr/>
              <p:nvPr/>
            </p:nvSpPr>
            <p:spPr>
              <a:xfrm>
                <a:off x="2663888"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2"/>
              <p:cNvSpPr/>
              <p:nvPr/>
            </p:nvSpPr>
            <p:spPr>
              <a:xfrm>
                <a:off x="2663888"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 name="Google Shape;50;p2"/>
            <p:cNvGrpSpPr/>
            <p:nvPr/>
          </p:nvGrpSpPr>
          <p:grpSpPr>
            <a:xfrm>
              <a:off x="1684464" y="0"/>
              <a:ext cx="6350" cy="6856095"/>
              <a:chOff x="1684464" y="0"/>
              <a:chExt cx="6350" cy="6856095"/>
            </a:xfrm>
          </p:grpSpPr>
          <p:sp>
            <p:nvSpPr>
              <p:cNvPr id="51" name="Google Shape;51;p2"/>
              <p:cNvSpPr/>
              <p:nvPr/>
            </p:nvSpPr>
            <p:spPr>
              <a:xfrm>
                <a:off x="168446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2"/>
              <p:cNvSpPr/>
              <p:nvPr/>
            </p:nvSpPr>
            <p:spPr>
              <a:xfrm>
                <a:off x="168446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2"/>
              <p:cNvSpPr/>
              <p:nvPr/>
            </p:nvSpPr>
            <p:spPr>
              <a:xfrm>
                <a:off x="168446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 name="Google Shape;54;p2"/>
            <p:cNvGrpSpPr/>
            <p:nvPr/>
          </p:nvGrpSpPr>
          <p:grpSpPr>
            <a:xfrm>
              <a:off x="704977" y="0"/>
              <a:ext cx="6350" cy="6856095"/>
              <a:chOff x="704977" y="0"/>
              <a:chExt cx="6350" cy="6856095"/>
            </a:xfrm>
          </p:grpSpPr>
          <p:sp>
            <p:nvSpPr>
              <p:cNvPr id="55" name="Google Shape;55;p2"/>
              <p:cNvSpPr/>
              <p:nvPr/>
            </p:nvSpPr>
            <p:spPr>
              <a:xfrm>
                <a:off x="704977"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2"/>
              <p:cNvSpPr/>
              <p:nvPr/>
            </p:nvSpPr>
            <p:spPr>
              <a:xfrm>
                <a:off x="704977"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2"/>
              <p:cNvSpPr/>
              <p:nvPr/>
            </p:nvSpPr>
            <p:spPr>
              <a:xfrm>
                <a:off x="704977"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8" name="Google Shape;58;p2"/>
            <p:cNvGrpSpPr/>
            <p:nvPr/>
          </p:nvGrpSpPr>
          <p:grpSpPr>
            <a:xfrm>
              <a:off x="0" y="6093333"/>
              <a:ext cx="12192000" cy="6350"/>
              <a:chOff x="0" y="6093333"/>
              <a:chExt cx="12192000" cy="6350"/>
            </a:xfrm>
          </p:grpSpPr>
          <p:sp>
            <p:nvSpPr>
              <p:cNvPr id="59" name="Google Shape;59;p2"/>
              <p:cNvSpPr/>
              <p:nvPr/>
            </p:nvSpPr>
            <p:spPr>
              <a:xfrm>
                <a:off x="12169775" y="6093333"/>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2"/>
              <p:cNvSpPr/>
              <p:nvPr/>
            </p:nvSpPr>
            <p:spPr>
              <a:xfrm>
                <a:off x="44450" y="6093333"/>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2"/>
              <p:cNvSpPr/>
              <p:nvPr/>
            </p:nvSpPr>
            <p:spPr>
              <a:xfrm>
                <a:off x="0" y="6093333"/>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 name="Google Shape;62;p2"/>
            <p:cNvGrpSpPr/>
            <p:nvPr/>
          </p:nvGrpSpPr>
          <p:grpSpPr>
            <a:xfrm>
              <a:off x="0" y="5330571"/>
              <a:ext cx="12192000" cy="6350"/>
              <a:chOff x="0" y="5330571"/>
              <a:chExt cx="12192000" cy="6350"/>
            </a:xfrm>
          </p:grpSpPr>
          <p:sp>
            <p:nvSpPr>
              <p:cNvPr id="63" name="Google Shape;63;p2"/>
              <p:cNvSpPr/>
              <p:nvPr/>
            </p:nvSpPr>
            <p:spPr>
              <a:xfrm>
                <a:off x="12169775" y="533057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2"/>
              <p:cNvSpPr/>
              <p:nvPr/>
            </p:nvSpPr>
            <p:spPr>
              <a:xfrm>
                <a:off x="44450" y="5330571"/>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2"/>
              <p:cNvSpPr/>
              <p:nvPr/>
            </p:nvSpPr>
            <p:spPr>
              <a:xfrm>
                <a:off x="0" y="533057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 name="Google Shape;66;p2"/>
            <p:cNvGrpSpPr/>
            <p:nvPr/>
          </p:nvGrpSpPr>
          <p:grpSpPr>
            <a:xfrm>
              <a:off x="0" y="4567872"/>
              <a:ext cx="12192000" cy="6350"/>
              <a:chOff x="0" y="4567872"/>
              <a:chExt cx="12192000" cy="6350"/>
            </a:xfrm>
          </p:grpSpPr>
          <p:sp>
            <p:nvSpPr>
              <p:cNvPr id="67" name="Google Shape;67;p2"/>
              <p:cNvSpPr/>
              <p:nvPr/>
            </p:nvSpPr>
            <p:spPr>
              <a:xfrm>
                <a:off x="12169775" y="456787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2"/>
              <p:cNvSpPr/>
              <p:nvPr/>
            </p:nvSpPr>
            <p:spPr>
              <a:xfrm>
                <a:off x="44450" y="456787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2"/>
              <p:cNvSpPr/>
              <p:nvPr/>
            </p:nvSpPr>
            <p:spPr>
              <a:xfrm>
                <a:off x="0" y="456787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0" name="Google Shape;70;p2"/>
            <p:cNvGrpSpPr/>
            <p:nvPr/>
          </p:nvGrpSpPr>
          <p:grpSpPr>
            <a:xfrm>
              <a:off x="0" y="3805110"/>
              <a:ext cx="12192000" cy="6350"/>
              <a:chOff x="0" y="3805110"/>
              <a:chExt cx="12192000" cy="6350"/>
            </a:xfrm>
          </p:grpSpPr>
          <p:sp>
            <p:nvSpPr>
              <p:cNvPr id="71" name="Google Shape;71;p2"/>
              <p:cNvSpPr/>
              <p:nvPr/>
            </p:nvSpPr>
            <p:spPr>
              <a:xfrm>
                <a:off x="12169775" y="380511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2"/>
              <p:cNvSpPr/>
              <p:nvPr/>
            </p:nvSpPr>
            <p:spPr>
              <a:xfrm>
                <a:off x="44450" y="3805110"/>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2"/>
              <p:cNvSpPr/>
              <p:nvPr/>
            </p:nvSpPr>
            <p:spPr>
              <a:xfrm>
                <a:off x="0" y="380511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 name="Google Shape;74;p2"/>
            <p:cNvGrpSpPr/>
            <p:nvPr/>
          </p:nvGrpSpPr>
          <p:grpSpPr>
            <a:xfrm>
              <a:off x="0" y="3050921"/>
              <a:ext cx="12192000" cy="6350"/>
              <a:chOff x="0" y="3050921"/>
              <a:chExt cx="12192000" cy="6350"/>
            </a:xfrm>
          </p:grpSpPr>
          <p:sp>
            <p:nvSpPr>
              <p:cNvPr id="75" name="Google Shape;75;p2"/>
              <p:cNvSpPr/>
              <p:nvPr/>
            </p:nvSpPr>
            <p:spPr>
              <a:xfrm>
                <a:off x="12169775" y="305092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2"/>
              <p:cNvSpPr/>
              <p:nvPr/>
            </p:nvSpPr>
            <p:spPr>
              <a:xfrm>
                <a:off x="44450" y="3050921"/>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2"/>
              <p:cNvSpPr/>
              <p:nvPr/>
            </p:nvSpPr>
            <p:spPr>
              <a:xfrm>
                <a:off x="0" y="305092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 name="Google Shape;78;p2"/>
            <p:cNvGrpSpPr/>
            <p:nvPr/>
          </p:nvGrpSpPr>
          <p:grpSpPr>
            <a:xfrm>
              <a:off x="0" y="2288222"/>
              <a:ext cx="12192000" cy="6350"/>
              <a:chOff x="0" y="2288222"/>
              <a:chExt cx="12192000" cy="6350"/>
            </a:xfrm>
          </p:grpSpPr>
          <p:sp>
            <p:nvSpPr>
              <p:cNvPr id="79" name="Google Shape;79;p2"/>
              <p:cNvSpPr/>
              <p:nvPr/>
            </p:nvSpPr>
            <p:spPr>
              <a:xfrm>
                <a:off x="12169775" y="228822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2"/>
              <p:cNvSpPr/>
              <p:nvPr/>
            </p:nvSpPr>
            <p:spPr>
              <a:xfrm>
                <a:off x="44450" y="228822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2"/>
              <p:cNvSpPr/>
              <p:nvPr/>
            </p:nvSpPr>
            <p:spPr>
              <a:xfrm>
                <a:off x="0" y="228822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 name="Google Shape;82;p2"/>
            <p:cNvGrpSpPr/>
            <p:nvPr/>
          </p:nvGrpSpPr>
          <p:grpSpPr>
            <a:xfrm>
              <a:off x="0" y="1525460"/>
              <a:ext cx="12192000" cy="6350"/>
              <a:chOff x="0" y="1525460"/>
              <a:chExt cx="12192000" cy="6350"/>
            </a:xfrm>
          </p:grpSpPr>
          <p:sp>
            <p:nvSpPr>
              <p:cNvPr id="83" name="Google Shape;83;p2"/>
              <p:cNvSpPr/>
              <p:nvPr/>
            </p:nvSpPr>
            <p:spPr>
              <a:xfrm>
                <a:off x="12169775" y="152546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2"/>
              <p:cNvSpPr/>
              <p:nvPr/>
            </p:nvSpPr>
            <p:spPr>
              <a:xfrm>
                <a:off x="44450" y="1525460"/>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2"/>
              <p:cNvSpPr/>
              <p:nvPr/>
            </p:nvSpPr>
            <p:spPr>
              <a:xfrm>
                <a:off x="0" y="152546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6" name="Google Shape;86;p2"/>
            <p:cNvGrpSpPr/>
            <p:nvPr/>
          </p:nvGrpSpPr>
          <p:grpSpPr>
            <a:xfrm>
              <a:off x="0" y="762762"/>
              <a:ext cx="12192000" cy="6350"/>
              <a:chOff x="0" y="762762"/>
              <a:chExt cx="12192000" cy="6350"/>
            </a:xfrm>
          </p:grpSpPr>
          <p:sp>
            <p:nvSpPr>
              <p:cNvPr id="87" name="Google Shape;87;p2"/>
              <p:cNvSpPr/>
              <p:nvPr/>
            </p:nvSpPr>
            <p:spPr>
              <a:xfrm>
                <a:off x="12169775" y="76276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2"/>
              <p:cNvSpPr/>
              <p:nvPr/>
            </p:nvSpPr>
            <p:spPr>
              <a:xfrm>
                <a:off x="44450" y="76276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2"/>
              <p:cNvSpPr/>
              <p:nvPr/>
            </p:nvSpPr>
            <p:spPr>
              <a:xfrm>
                <a:off x="0" y="76276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90" name="Google Shape;90;p2"/>
          <p:cNvSpPr/>
          <p:nvPr/>
        </p:nvSpPr>
        <p:spPr>
          <a:xfrm>
            <a:off x="535200" y="578100"/>
            <a:ext cx="8073600" cy="3987300"/>
          </a:xfrm>
          <a:prstGeom prst="rect">
            <a:avLst/>
          </a:prstGeom>
          <a:solidFill>
            <a:schemeClr val="lt1"/>
          </a:solidFill>
          <a:ln>
            <a:noFill/>
          </a:ln>
          <a:effectLst>
            <a:outerShdw blurRad="2857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1" name="Google Shape;91;p2"/>
          <p:cNvSpPr txBox="1">
            <a:spLocks noGrp="1"/>
          </p:cNvSpPr>
          <p:nvPr>
            <p:ph type="ctrTitle"/>
          </p:nvPr>
        </p:nvSpPr>
        <p:spPr>
          <a:xfrm>
            <a:off x="1215950" y="1204500"/>
            <a:ext cx="4280100" cy="19539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6000">
                <a:solidFill>
                  <a:schemeClr val="dk1"/>
                </a:solidFill>
                <a:latin typeface="Montserrat"/>
                <a:ea typeface="Montserrat"/>
                <a:cs typeface="Montserrat"/>
                <a:sym typeface="Montserrat"/>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92" name="Google Shape;92;p2"/>
          <p:cNvSpPr txBox="1">
            <a:spLocks noGrp="1"/>
          </p:cNvSpPr>
          <p:nvPr>
            <p:ph type="subTitle" idx="1"/>
          </p:nvPr>
        </p:nvSpPr>
        <p:spPr>
          <a:xfrm>
            <a:off x="1215950" y="3158400"/>
            <a:ext cx="2307000" cy="7014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solidFill>
                  <a:schemeClr val="dk1"/>
                </a:solidFill>
                <a:latin typeface="Albert Sans"/>
                <a:ea typeface="Albert Sans"/>
                <a:cs typeface="Albert Sans"/>
                <a:sym typeface="Albert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622"/>
        <p:cNvGrpSpPr/>
        <p:nvPr/>
      </p:nvGrpSpPr>
      <p:grpSpPr>
        <a:xfrm>
          <a:off x="0" y="0"/>
          <a:ext cx="0" cy="0"/>
          <a:chOff x="0" y="0"/>
          <a:chExt cx="0" cy="0"/>
        </a:xfrm>
      </p:grpSpPr>
      <p:grpSp>
        <p:nvGrpSpPr>
          <p:cNvPr id="2623" name="Google Shape;2623;p32"/>
          <p:cNvGrpSpPr/>
          <p:nvPr/>
        </p:nvGrpSpPr>
        <p:grpSpPr>
          <a:xfrm>
            <a:off x="0" y="0"/>
            <a:ext cx="9144000" cy="5142071"/>
            <a:chOff x="0" y="0"/>
            <a:chExt cx="12192000" cy="6856095"/>
          </a:xfrm>
        </p:grpSpPr>
        <p:grpSp>
          <p:nvGrpSpPr>
            <p:cNvPr id="2624" name="Google Shape;2624;p32"/>
            <p:cNvGrpSpPr/>
            <p:nvPr/>
          </p:nvGrpSpPr>
          <p:grpSpPr>
            <a:xfrm>
              <a:off x="11482324" y="0"/>
              <a:ext cx="6350" cy="6856095"/>
              <a:chOff x="11482324" y="0"/>
              <a:chExt cx="6350" cy="6856095"/>
            </a:xfrm>
          </p:grpSpPr>
          <p:sp>
            <p:nvSpPr>
              <p:cNvPr id="2625" name="Google Shape;2625;p32"/>
              <p:cNvSpPr/>
              <p:nvPr/>
            </p:nvSpPr>
            <p:spPr>
              <a:xfrm>
                <a:off x="1148232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6" name="Google Shape;2626;p32"/>
              <p:cNvSpPr/>
              <p:nvPr/>
            </p:nvSpPr>
            <p:spPr>
              <a:xfrm>
                <a:off x="1148232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7" name="Google Shape;2627;p32"/>
              <p:cNvSpPr/>
              <p:nvPr/>
            </p:nvSpPr>
            <p:spPr>
              <a:xfrm>
                <a:off x="1148232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28" name="Google Shape;2628;p32"/>
            <p:cNvGrpSpPr/>
            <p:nvPr/>
          </p:nvGrpSpPr>
          <p:grpSpPr>
            <a:xfrm>
              <a:off x="10502836" y="0"/>
              <a:ext cx="6350" cy="6856095"/>
              <a:chOff x="10502836" y="0"/>
              <a:chExt cx="6350" cy="6856095"/>
            </a:xfrm>
          </p:grpSpPr>
          <p:sp>
            <p:nvSpPr>
              <p:cNvPr id="2629" name="Google Shape;2629;p32"/>
              <p:cNvSpPr/>
              <p:nvPr/>
            </p:nvSpPr>
            <p:spPr>
              <a:xfrm>
                <a:off x="10502836"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0" name="Google Shape;2630;p32"/>
              <p:cNvSpPr/>
              <p:nvPr/>
            </p:nvSpPr>
            <p:spPr>
              <a:xfrm>
                <a:off x="10502836"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1" name="Google Shape;2631;p32"/>
              <p:cNvSpPr/>
              <p:nvPr/>
            </p:nvSpPr>
            <p:spPr>
              <a:xfrm>
                <a:off x="10502836"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32" name="Google Shape;2632;p32"/>
            <p:cNvGrpSpPr/>
            <p:nvPr/>
          </p:nvGrpSpPr>
          <p:grpSpPr>
            <a:xfrm>
              <a:off x="9523412" y="0"/>
              <a:ext cx="6350" cy="6856095"/>
              <a:chOff x="9523412" y="0"/>
              <a:chExt cx="6350" cy="6856095"/>
            </a:xfrm>
          </p:grpSpPr>
          <p:sp>
            <p:nvSpPr>
              <p:cNvPr id="2633" name="Google Shape;2633;p32"/>
              <p:cNvSpPr/>
              <p:nvPr/>
            </p:nvSpPr>
            <p:spPr>
              <a:xfrm>
                <a:off x="9523412"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4" name="Google Shape;2634;p32"/>
              <p:cNvSpPr/>
              <p:nvPr/>
            </p:nvSpPr>
            <p:spPr>
              <a:xfrm>
                <a:off x="9523412"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5" name="Google Shape;2635;p32"/>
              <p:cNvSpPr/>
              <p:nvPr/>
            </p:nvSpPr>
            <p:spPr>
              <a:xfrm>
                <a:off x="9523412"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36" name="Google Shape;2636;p32"/>
            <p:cNvGrpSpPr/>
            <p:nvPr/>
          </p:nvGrpSpPr>
          <p:grpSpPr>
            <a:xfrm>
              <a:off x="8543988" y="0"/>
              <a:ext cx="6350" cy="6856095"/>
              <a:chOff x="8543988" y="0"/>
              <a:chExt cx="6350" cy="6856095"/>
            </a:xfrm>
          </p:grpSpPr>
          <p:sp>
            <p:nvSpPr>
              <p:cNvPr id="2637" name="Google Shape;2637;p32"/>
              <p:cNvSpPr/>
              <p:nvPr/>
            </p:nvSpPr>
            <p:spPr>
              <a:xfrm>
                <a:off x="8543988"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8" name="Google Shape;2638;p32"/>
              <p:cNvSpPr/>
              <p:nvPr/>
            </p:nvSpPr>
            <p:spPr>
              <a:xfrm>
                <a:off x="8543988"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9" name="Google Shape;2639;p32"/>
              <p:cNvSpPr/>
              <p:nvPr/>
            </p:nvSpPr>
            <p:spPr>
              <a:xfrm>
                <a:off x="8543988"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40" name="Google Shape;2640;p32"/>
            <p:cNvGrpSpPr/>
            <p:nvPr/>
          </p:nvGrpSpPr>
          <p:grpSpPr>
            <a:xfrm>
              <a:off x="7564564" y="0"/>
              <a:ext cx="6350" cy="6856095"/>
              <a:chOff x="7564564" y="0"/>
              <a:chExt cx="6350" cy="6856095"/>
            </a:xfrm>
          </p:grpSpPr>
          <p:sp>
            <p:nvSpPr>
              <p:cNvPr id="2641" name="Google Shape;2641;p32"/>
              <p:cNvSpPr/>
              <p:nvPr/>
            </p:nvSpPr>
            <p:spPr>
              <a:xfrm>
                <a:off x="756456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2" name="Google Shape;2642;p32"/>
              <p:cNvSpPr/>
              <p:nvPr/>
            </p:nvSpPr>
            <p:spPr>
              <a:xfrm>
                <a:off x="756456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3" name="Google Shape;2643;p32"/>
              <p:cNvSpPr/>
              <p:nvPr/>
            </p:nvSpPr>
            <p:spPr>
              <a:xfrm>
                <a:off x="756456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44" name="Google Shape;2644;p32"/>
            <p:cNvGrpSpPr/>
            <p:nvPr/>
          </p:nvGrpSpPr>
          <p:grpSpPr>
            <a:xfrm>
              <a:off x="6585077" y="0"/>
              <a:ext cx="6350" cy="6856095"/>
              <a:chOff x="6585077" y="0"/>
              <a:chExt cx="6350" cy="6856095"/>
            </a:xfrm>
          </p:grpSpPr>
          <p:sp>
            <p:nvSpPr>
              <p:cNvPr id="2645" name="Google Shape;2645;p32"/>
              <p:cNvSpPr/>
              <p:nvPr/>
            </p:nvSpPr>
            <p:spPr>
              <a:xfrm>
                <a:off x="6585077"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6" name="Google Shape;2646;p32"/>
              <p:cNvSpPr/>
              <p:nvPr/>
            </p:nvSpPr>
            <p:spPr>
              <a:xfrm>
                <a:off x="6585077"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7" name="Google Shape;2647;p32"/>
              <p:cNvSpPr/>
              <p:nvPr/>
            </p:nvSpPr>
            <p:spPr>
              <a:xfrm>
                <a:off x="6585077"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48" name="Google Shape;2648;p32"/>
            <p:cNvGrpSpPr/>
            <p:nvPr/>
          </p:nvGrpSpPr>
          <p:grpSpPr>
            <a:xfrm>
              <a:off x="5602224" y="0"/>
              <a:ext cx="6350" cy="6856095"/>
              <a:chOff x="5602224" y="0"/>
              <a:chExt cx="6350" cy="6856095"/>
            </a:xfrm>
          </p:grpSpPr>
          <p:sp>
            <p:nvSpPr>
              <p:cNvPr id="2649" name="Google Shape;2649;p32"/>
              <p:cNvSpPr/>
              <p:nvPr/>
            </p:nvSpPr>
            <p:spPr>
              <a:xfrm>
                <a:off x="560222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0" name="Google Shape;2650;p32"/>
              <p:cNvSpPr/>
              <p:nvPr/>
            </p:nvSpPr>
            <p:spPr>
              <a:xfrm>
                <a:off x="560222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1" name="Google Shape;2651;p32"/>
              <p:cNvSpPr/>
              <p:nvPr/>
            </p:nvSpPr>
            <p:spPr>
              <a:xfrm>
                <a:off x="560222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52" name="Google Shape;2652;p32"/>
            <p:cNvGrpSpPr/>
            <p:nvPr/>
          </p:nvGrpSpPr>
          <p:grpSpPr>
            <a:xfrm>
              <a:off x="4622736" y="0"/>
              <a:ext cx="6350" cy="6856095"/>
              <a:chOff x="4622736" y="0"/>
              <a:chExt cx="6350" cy="6856095"/>
            </a:xfrm>
          </p:grpSpPr>
          <p:sp>
            <p:nvSpPr>
              <p:cNvPr id="2653" name="Google Shape;2653;p32"/>
              <p:cNvSpPr/>
              <p:nvPr/>
            </p:nvSpPr>
            <p:spPr>
              <a:xfrm>
                <a:off x="4622736"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4" name="Google Shape;2654;p32"/>
              <p:cNvSpPr/>
              <p:nvPr/>
            </p:nvSpPr>
            <p:spPr>
              <a:xfrm>
                <a:off x="4622736"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5" name="Google Shape;2655;p32"/>
              <p:cNvSpPr/>
              <p:nvPr/>
            </p:nvSpPr>
            <p:spPr>
              <a:xfrm>
                <a:off x="4622736"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56" name="Google Shape;2656;p32"/>
            <p:cNvGrpSpPr/>
            <p:nvPr/>
          </p:nvGrpSpPr>
          <p:grpSpPr>
            <a:xfrm>
              <a:off x="3643312" y="0"/>
              <a:ext cx="6350" cy="6856095"/>
              <a:chOff x="3643312" y="0"/>
              <a:chExt cx="6350" cy="6856095"/>
            </a:xfrm>
          </p:grpSpPr>
          <p:sp>
            <p:nvSpPr>
              <p:cNvPr id="2657" name="Google Shape;2657;p32"/>
              <p:cNvSpPr/>
              <p:nvPr/>
            </p:nvSpPr>
            <p:spPr>
              <a:xfrm>
                <a:off x="3643312"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8" name="Google Shape;2658;p32"/>
              <p:cNvSpPr/>
              <p:nvPr/>
            </p:nvSpPr>
            <p:spPr>
              <a:xfrm>
                <a:off x="3643312"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9" name="Google Shape;2659;p32"/>
              <p:cNvSpPr/>
              <p:nvPr/>
            </p:nvSpPr>
            <p:spPr>
              <a:xfrm>
                <a:off x="3643312"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60" name="Google Shape;2660;p32"/>
            <p:cNvGrpSpPr/>
            <p:nvPr/>
          </p:nvGrpSpPr>
          <p:grpSpPr>
            <a:xfrm>
              <a:off x="2663888" y="0"/>
              <a:ext cx="6350" cy="6856095"/>
              <a:chOff x="2663888" y="0"/>
              <a:chExt cx="6350" cy="6856095"/>
            </a:xfrm>
          </p:grpSpPr>
          <p:sp>
            <p:nvSpPr>
              <p:cNvPr id="2661" name="Google Shape;2661;p32"/>
              <p:cNvSpPr/>
              <p:nvPr/>
            </p:nvSpPr>
            <p:spPr>
              <a:xfrm>
                <a:off x="2663888"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2" name="Google Shape;2662;p32"/>
              <p:cNvSpPr/>
              <p:nvPr/>
            </p:nvSpPr>
            <p:spPr>
              <a:xfrm>
                <a:off x="2663888"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3" name="Google Shape;2663;p32"/>
              <p:cNvSpPr/>
              <p:nvPr/>
            </p:nvSpPr>
            <p:spPr>
              <a:xfrm>
                <a:off x="2663888"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64" name="Google Shape;2664;p32"/>
            <p:cNvGrpSpPr/>
            <p:nvPr/>
          </p:nvGrpSpPr>
          <p:grpSpPr>
            <a:xfrm>
              <a:off x="1684464" y="0"/>
              <a:ext cx="6350" cy="6856095"/>
              <a:chOff x="1684464" y="0"/>
              <a:chExt cx="6350" cy="6856095"/>
            </a:xfrm>
          </p:grpSpPr>
          <p:sp>
            <p:nvSpPr>
              <p:cNvPr id="2665" name="Google Shape;2665;p32"/>
              <p:cNvSpPr/>
              <p:nvPr/>
            </p:nvSpPr>
            <p:spPr>
              <a:xfrm>
                <a:off x="168446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6" name="Google Shape;2666;p32"/>
              <p:cNvSpPr/>
              <p:nvPr/>
            </p:nvSpPr>
            <p:spPr>
              <a:xfrm>
                <a:off x="168446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7" name="Google Shape;2667;p32"/>
              <p:cNvSpPr/>
              <p:nvPr/>
            </p:nvSpPr>
            <p:spPr>
              <a:xfrm>
                <a:off x="168446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68" name="Google Shape;2668;p32"/>
            <p:cNvGrpSpPr/>
            <p:nvPr/>
          </p:nvGrpSpPr>
          <p:grpSpPr>
            <a:xfrm>
              <a:off x="704977" y="0"/>
              <a:ext cx="6350" cy="6856095"/>
              <a:chOff x="704977" y="0"/>
              <a:chExt cx="6350" cy="6856095"/>
            </a:xfrm>
          </p:grpSpPr>
          <p:sp>
            <p:nvSpPr>
              <p:cNvPr id="2669" name="Google Shape;2669;p32"/>
              <p:cNvSpPr/>
              <p:nvPr/>
            </p:nvSpPr>
            <p:spPr>
              <a:xfrm>
                <a:off x="704977"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0" name="Google Shape;2670;p32"/>
              <p:cNvSpPr/>
              <p:nvPr/>
            </p:nvSpPr>
            <p:spPr>
              <a:xfrm>
                <a:off x="704977"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1" name="Google Shape;2671;p32"/>
              <p:cNvSpPr/>
              <p:nvPr/>
            </p:nvSpPr>
            <p:spPr>
              <a:xfrm>
                <a:off x="704977"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72" name="Google Shape;2672;p32"/>
            <p:cNvGrpSpPr/>
            <p:nvPr/>
          </p:nvGrpSpPr>
          <p:grpSpPr>
            <a:xfrm>
              <a:off x="0" y="6093333"/>
              <a:ext cx="12192000" cy="6350"/>
              <a:chOff x="0" y="6093333"/>
              <a:chExt cx="12192000" cy="6350"/>
            </a:xfrm>
          </p:grpSpPr>
          <p:sp>
            <p:nvSpPr>
              <p:cNvPr id="2673" name="Google Shape;2673;p32"/>
              <p:cNvSpPr/>
              <p:nvPr/>
            </p:nvSpPr>
            <p:spPr>
              <a:xfrm>
                <a:off x="12169775" y="6093333"/>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4" name="Google Shape;2674;p32"/>
              <p:cNvSpPr/>
              <p:nvPr/>
            </p:nvSpPr>
            <p:spPr>
              <a:xfrm>
                <a:off x="44450" y="6093333"/>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5" name="Google Shape;2675;p32"/>
              <p:cNvSpPr/>
              <p:nvPr/>
            </p:nvSpPr>
            <p:spPr>
              <a:xfrm>
                <a:off x="0" y="6093333"/>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76" name="Google Shape;2676;p32"/>
            <p:cNvGrpSpPr/>
            <p:nvPr/>
          </p:nvGrpSpPr>
          <p:grpSpPr>
            <a:xfrm>
              <a:off x="0" y="5330571"/>
              <a:ext cx="12192000" cy="6350"/>
              <a:chOff x="0" y="5330571"/>
              <a:chExt cx="12192000" cy="6350"/>
            </a:xfrm>
          </p:grpSpPr>
          <p:sp>
            <p:nvSpPr>
              <p:cNvPr id="2677" name="Google Shape;2677;p32"/>
              <p:cNvSpPr/>
              <p:nvPr/>
            </p:nvSpPr>
            <p:spPr>
              <a:xfrm>
                <a:off x="12169775" y="533057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8" name="Google Shape;2678;p32"/>
              <p:cNvSpPr/>
              <p:nvPr/>
            </p:nvSpPr>
            <p:spPr>
              <a:xfrm>
                <a:off x="44450" y="5330571"/>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9" name="Google Shape;2679;p32"/>
              <p:cNvSpPr/>
              <p:nvPr/>
            </p:nvSpPr>
            <p:spPr>
              <a:xfrm>
                <a:off x="0" y="533057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80" name="Google Shape;2680;p32"/>
            <p:cNvGrpSpPr/>
            <p:nvPr/>
          </p:nvGrpSpPr>
          <p:grpSpPr>
            <a:xfrm>
              <a:off x="0" y="4567872"/>
              <a:ext cx="12192000" cy="6350"/>
              <a:chOff x="0" y="4567872"/>
              <a:chExt cx="12192000" cy="6350"/>
            </a:xfrm>
          </p:grpSpPr>
          <p:sp>
            <p:nvSpPr>
              <p:cNvPr id="2681" name="Google Shape;2681;p32"/>
              <p:cNvSpPr/>
              <p:nvPr/>
            </p:nvSpPr>
            <p:spPr>
              <a:xfrm>
                <a:off x="12169775" y="456787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2" name="Google Shape;2682;p32"/>
              <p:cNvSpPr/>
              <p:nvPr/>
            </p:nvSpPr>
            <p:spPr>
              <a:xfrm>
                <a:off x="44450" y="456787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3" name="Google Shape;2683;p32"/>
              <p:cNvSpPr/>
              <p:nvPr/>
            </p:nvSpPr>
            <p:spPr>
              <a:xfrm>
                <a:off x="0" y="456787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84" name="Google Shape;2684;p32"/>
            <p:cNvGrpSpPr/>
            <p:nvPr/>
          </p:nvGrpSpPr>
          <p:grpSpPr>
            <a:xfrm>
              <a:off x="0" y="3805110"/>
              <a:ext cx="12192000" cy="6350"/>
              <a:chOff x="0" y="3805110"/>
              <a:chExt cx="12192000" cy="6350"/>
            </a:xfrm>
          </p:grpSpPr>
          <p:sp>
            <p:nvSpPr>
              <p:cNvPr id="2685" name="Google Shape;2685;p32"/>
              <p:cNvSpPr/>
              <p:nvPr/>
            </p:nvSpPr>
            <p:spPr>
              <a:xfrm>
                <a:off x="12169775" y="380511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6" name="Google Shape;2686;p32"/>
              <p:cNvSpPr/>
              <p:nvPr/>
            </p:nvSpPr>
            <p:spPr>
              <a:xfrm>
                <a:off x="44450" y="3805110"/>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7" name="Google Shape;2687;p32"/>
              <p:cNvSpPr/>
              <p:nvPr/>
            </p:nvSpPr>
            <p:spPr>
              <a:xfrm>
                <a:off x="0" y="380511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88" name="Google Shape;2688;p32"/>
            <p:cNvGrpSpPr/>
            <p:nvPr/>
          </p:nvGrpSpPr>
          <p:grpSpPr>
            <a:xfrm>
              <a:off x="0" y="3050921"/>
              <a:ext cx="12192000" cy="6350"/>
              <a:chOff x="0" y="3050921"/>
              <a:chExt cx="12192000" cy="6350"/>
            </a:xfrm>
          </p:grpSpPr>
          <p:sp>
            <p:nvSpPr>
              <p:cNvPr id="2689" name="Google Shape;2689;p32"/>
              <p:cNvSpPr/>
              <p:nvPr/>
            </p:nvSpPr>
            <p:spPr>
              <a:xfrm>
                <a:off x="12169775" y="305092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0" name="Google Shape;2690;p32"/>
              <p:cNvSpPr/>
              <p:nvPr/>
            </p:nvSpPr>
            <p:spPr>
              <a:xfrm>
                <a:off x="44450" y="3050921"/>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1" name="Google Shape;2691;p32"/>
              <p:cNvSpPr/>
              <p:nvPr/>
            </p:nvSpPr>
            <p:spPr>
              <a:xfrm>
                <a:off x="0" y="305092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92" name="Google Shape;2692;p32"/>
            <p:cNvGrpSpPr/>
            <p:nvPr/>
          </p:nvGrpSpPr>
          <p:grpSpPr>
            <a:xfrm>
              <a:off x="0" y="2288222"/>
              <a:ext cx="12192000" cy="6350"/>
              <a:chOff x="0" y="2288222"/>
              <a:chExt cx="12192000" cy="6350"/>
            </a:xfrm>
          </p:grpSpPr>
          <p:sp>
            <p:nvSpPr>
              <p:cNvPr id="2693" name="Google Shape;2693;p32"/>
              <p:cNvSpPr/>
              <p:nvPr/>
            </p:nvSpPr>
            <p:spPr>
              <a:xfrm>
                <a:off x="12169775" y="228822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4" name="Google Shape;2694;p32"/>
              <p:cNvSpPr/>
              <p:nvPr/>
            </p:nvSpPr>
            <p:spPr>
              <a:xfrm>
                <a:off x="44450" y="228822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5" name="Google Shape;2695;p32"/>
              <p:cNvSpPr/>
              <p:nvPr/>
            </p:nvSpPr>
            <p:spPr>
              <a:xfrm>
                <a:off x="0" y="228822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96" name="Google Shape;2696;p32"/>
            <p:cNvGrpSpPr/>
            <p:nvPr/>
          </p:nvGrpSpPr>
          <p:grpSpPr>
            <a:xfrm>
              <a:off x="0" y="1525460"/>
              <a:ext cx="12192000" cy="6350"/>
              <a:chOff x="0" y="1525460"/>
              <a:chExt cx="12192000" cy="6350"/>
            </a:xfrm>
          </p:grpSpPr>
          <p:sp>
            <p:nvSpPr>
              <p:cNvPr id="2697" name="Google Shape;2697;p32"/>
              <p:cNvSpPr/>
              <p:nvPr/>
            </p:nvSpPr>
            <p:spPr>
              <a:xfrm>
                <a:off x="12169775" y="152546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8" name="Google Shape;2698;p32"/>
              <p:cNvSpPr/>
              <p:nvPr/>
            </p:nvSpPr>
            <p:spPr>
              <a:xfrm>
                <a:off x="44450" y="1525460"/>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9" name="Google Shape;2699;p32"/>
              <p:cNvSpPr/>
              <p:nvPr/>
            </p:nvSpPr>
            <p:spPr>
              <a:xfrm>
                <a:off x="0" y="152546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00" name="Google Shape;2700;p32"/>
            <p:cNvGrpSpPr/>
            <p:nvPr/>
          </p:nvGrpSpPr>
          <p:grpSpPr>
            <a:xfrm>
              <a:off x="0" y="762762"/>
              <a:ext cx="12192000" cy="6350"/>
              <a:chOff x="0" y="762762"/>
              <a:chExt cx="12192000" cy="6350"/>
            </a:xfrm>
          </p:grpSpPr>
          <p:sp>
            <p:nvSpPr>
              <p:cNvPr id="2701" name="Google Shape;2701;p32"/>
              <p:cNvSpPr/>
              <p:nvPr/>
            </p:nvSpPr>
            <p:spPr>
              <a:xfrm>
                <a:off x="12169775" y="76276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2" name="Google Shape;2702;p32"/>
              <p:cNvSpPr/>
              <p:nvPr/>
            </p:nvSpPr>
            <p:spPr>
              <a:xfrm>
                <a:off x="44450" y="76276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3" name="Google Shape;2703;p32"/>
              <p:cNvSpPr/>
              <p:nvPr/>
            </p:nvSpPr>
            <p:spPr>
              <a:xfrm>
                <a:off x="0" y="76276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pic>
        <p:nvPicPr>
          <p:cNvPr id="2704" name="Google Shape;2704;p32"/>
          <p:cNvPicPr preferRelativeResize="0"/>
          <p:nvPr/>
        </p:nvPicPr>
        <p:blipFill rotWithShape="1">
          <a:blip r:embed="rId2">
            <a:alphaModFix/>
          </a:blip>
          <a:srcRect l="-9019" r="9019" b="11855"/>
          <a:stretch/>
        </p:blipFill>
        <p:spPr>
          <a:xfrm rot="5400000" flipH="1">
            <a:off x="-1515900" y="1507794"/>
            <a:ext cx="5163774" cy="2131975"/>
          </a:xfrm>
          <a:prstGeom prst="rect">
            <a:avLst/>
          </a:prstGeom>
          <a:noFill/>
          <a:ln>
            <a:noFill/>
          </a:ln>
        </p:spPr>
      </p:pic>
      <p:sp>
        <p:nvSpPr>
          <p:cNvPr id="2705" name="Google Shape;2705;p32"/>
          <p:cNvSpPr/>
          <p:nvPr/>
        </p:nvSpPr>
        <p:spPr>
          <a:xfrm>
            <a:off x="535200" y="578100"/>
            <a:ext cx="8073600" cy="3987300"/>
          </a:xfrm>
          <a:prstGeom prst="rect">
            <a:avLst/>
          </a:prstGeom>
          <a:solidFill>
            <a:schemeClr val="lt1"/>
          </a:solidFill>
          <a:ln>
            <a:noFill/>
          </a:ln>
          <a:effectLst>
            <a:outerShdw blurRad="2857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2706" name="Google Shape;2706;p32"/>
          <p:cNvGrpSpPr/>
          <p:nvPr/>
        </p:nvGrpSpPr>
        <p:grpSpPr>
          <a:xfrm>
            <a:off x="6177500" y="3738300"/>
            <a:ext cx="3810000" cy="2254900"/>
            <a:chOff x="2287428" y="526446"/>
            <a:chExt cx="7620000" cy="4509801"/>
          </a:xfrm>
        </p:grpSpPr>
        <p:sp>
          <p:nvSpPr>
            <p:cNvPr id="2707" name="Google Shape;2707;p32"/>
            <p:cNvSpPr/>
            <p:nvPr/>
          </p:nvSpPr>
          <p:spPr>
            <a:xfrm>
              <a:off x="2287428" y="526446"/>
              <a:ext cx="7620000" cy="4509801"/>
            </a:xfrm>
            <a:custGeom>
              <a:avLst/>
              <a:gdLst/>
              <a:ahLst/>
              <a:cxnLst/>
              <a:rect l="l" t="t" r="r" b="b"/>
              <a:pathLst>
                <a:path w="7620000" h="4509801" extrusionOk="0">
                  <a:moveTo>
                    <a:pt x="0" y="4509802"/>
                  </a:moveTo>
                  <a:lnTo>
                    <a:pt x="990314" y="3328702"/>
                  </a:lnTo>
                  <a:lnTo>
                    <a:pt x="1576102" y="3471672"/>
                  </a:lnTo>
                  <a:lnTo>
                    <a:pt x="2812733" y="2571560"/>
                  </a:lnTo>
                  <a:lnTo>
                    <a:pt x="3550635" y="2938272"/>
                  </a:lnTo>
                  <a:lnTo>
                    <a:pt x="4511802" y="1857280"/>
                  </a:lnTo>
                  <a:lnTo>
                    <a:pt x="5519261" y="1881283"/>
                  </a:lnTo>
                  <a:lnTo>
                    <a:pt x="6905054" y="1204817"/>
                  </a:lnTo>
                  <a:lnTo>
                    <a:pt x="7620000" y="0"/>
                  </a:lnTo>
                </a:path>
              </a:pathLst>
            </a:custGeom>
            <a:no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8" name="Google Shape;2708;p32"/>
            <p:cNvSpPr/>
            <p:nvPr/>
          </p:nvSpPr>
          <p:spPr>
            <a:xfrm>
              <a:off x="3773138" y="39077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9" name="Google Shape;2709;p32"/>
            <p:cNvSpPr/>
            <p:nvPr/>
          </p:nvSpPr>
          <p:spPr>
            <a:xfrm>
              <a:off x="5744813" y="33743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0" name="Google Shape;2710;p32"/>
            <p:cNvSpPr/>
            <p:nvPr/>
          </p:nvSpPr>
          <p:spPr>
            <a:xfrm>
              <a:off x="7716488" y="2317051"/>
              <a:ext cx="185737" cy="185737"/>
            </a:xfrm>
            <a:custGeom>
              <a:avLst/>
              <a:gdLst/>
              <a:ahLst/>
              <a:cxnLst/>
              <a:rect l="l" t="t" r="r" b="b"/>
              <a:pathLst>
                <a:path w="185737" h="185737" extrusionOk="0">
                  <a:moveTo>
                    <a:pt x="185738" y="92869"/>
                  </a:moveTo>
                  <a:cubicBezTo>
                    <a:pt x="185738" y="144159"/>
                    <a:pt x="144159" y="185737"/>
                    <a:pt x="92869" y="185737"/>
                  </a:cubicBezTo>
                  <a:cubicBezTo>
                    <a:pt x="41579" y="185737"/>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1" name="Google Shape;2711;p32"/>
            <p:cNvSpPr/>
            <p:nvPr/>
          </p:nvSpPr>
          <p:spPr>
            <a:xfrm rot="-2700000">
              <a:off x="9128498" y="1671953"/>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2" name="Google Shape;2712;p32"/>
            <p:cNvSpPr/>
            <p:nvPr/>
          </p:nvSpPr>
          <p:spPr>
            <a:xfrm rot="-2700000">
              <a:off x="6747282" y="2329246"/>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3" name="Google Shape;2713;p32"/>
            <p:cNvSpPr/>
            <p:nvPr/>
          </p:nvSpPr>
          <p:spPr>
            <a:xfrm rot="-2700000">
              <a:off x="5042248" y="3034077"/>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4" name="Google Shape;2714;p32"/>
            <p:cNvSpPr/>
            <p:nvPr/>
          </p:nvSpPr>
          <p:spPr>
            <a:xfrm rot="-2700000">
              <a:off x="3222984" y="3796039"/>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715"/>
        <p:cNvGrpSpPr/>
        <p:nvPr/>
      </p:nvGrpSpPr>
      <p:grpSpPr>
        <a:xfrm>
          <a:off x="0" y="0"/>
          <a:ext cx="0" cy="0"/>
          <a:chOff x="0" y="0"/>
          <a:chExt cx="0" cy="0"/>
        </a:xfrm>
      </p:grpSpPr>
      <p:grpSp>
        <p:nvGrpSpPr>
          <p:cNvPr id="2716" name="Google Shape;2716;p33"/>
          <p:cNvGrpSpPr/>
          <p:nvPr/>
        </p:nvGrpSpPr>
        <p:grpSpPr>
          <a:xfrm>
            <a:off x="0" y="0"/>
            <a:ext cx="9144000" cy="5142071"/>
            <a:chOff x="0" y="0"/>
            <a:chExt cx="12192000" cy="6856095"/>
          </a:xfrm>
        </p:grpSpPr>
        <p:grpSp>
          <p:nvGrpSpPr>
            <p:cNvPr id="2717" name="Google Shape;2717;p33"/>
            <p:cNvGrpSpPr/>
            <p:nvPr/>
          </p:nvGrpSpPr>
          <p:grpSpPr>
            <a:xfrm>
              <a:off x="11482324" y="0"/>
              <a:ext cx="6350" cy="6856095"/>
              <a:chOff x="11482324" y="0"/>
              <a:chExt cx="6350" cy="6856095"/>
            </a:xfrm>
          </p:grpSpPr>
          <p:sp>
            <p:nvSpPr>
              <p:cNvPr id="2718" name="Google Shape;2718;p33"/>
              <p:cNvSpPr/>
              <p:nvPr/>
            </p:nvSpPr>
            <p:spPr>
              <a:xfrm>
                <a:off x="1148232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9" name="Google Shape;2719;p33"/>
              <p:cNvSpPr/>
              <p:nvPr/>
            </p:nvSpPr>
            <p:spPr>
              <a:xfrm>
                <a:off x="1148232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0" name="Google Shape;2720;p33"/>
              <p:cNvSpPr/>
              <p:nvPr/>
            </p:nvSpPr>
            <p:spPr>
              <a:xfrm>
                <a:off x="1148232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21" name="Google Shape;2721;p33"/>
            <p:cNvGrpSpPr/>
            <p:nvPr/>
          </p:nvGrpSpPr>
          <p:grpSpPr>
            <a:xfrm>
              <a:off x="10502836" y="0"/>
              <a:ext cx="6350" cy="6856095"/>
              <a:chOff x="10502836" y="0"/>
              <a:chExt cx="6350" cy="6856095"/>
            </a:xfrm>
          </p:grpSpPr>
          <p:sp>
            <p:nvSpPr>
              <p:cNvPr id="2722" name="Google Shape;2722;p33"/>
              <p:cNvSpPr/>
              <p:nvPr/>
            </p:nvSpPr>
            <p:spPr>
              <a:xfrm>
                <a:off x="10502836"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3" name="Google Shape;2723;p33"/>
              <p:cNvSpPr/>
              <p:nvPr/>
            </p:nvSpPr>
            <p:spPr>
              <a:xfrm>
                <a:off x="10502836"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4" name="Google Shape;2724;p33"/>
              <p:cNvSpPr/>
              <p:nvPr/>
            </p:nvSpPr>
            <p:spPr>
              <a:xfrm>
                <a:off x="10502836"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25" name="Google Shape;2725;p33"/>
            <p:cNvGrpSpPr/>
            <p:nvPr/>
          </p:nvGrpSpPr>
          <p:grpSpPr>
            <a:xfrm>
              <a:off x="9523412" y="0"/>
              <a:ext cx="6350" cy="6856095"/>
              <a:chOff x="9523412" y="0"/>
              <a:chExt cx="6350" cy="6856095"/>
            </a:xfrm>
          </p:grpSpPr>
          <p:sp>
            <p:nvSpPr>
              <p:cNvPr id="2726" name="Google Shape;2726;p33"/>
              <p:cNvSpPr/>
              <p:nvPr/>
            </p:nvSpPr>
            <p:spPr>
              <a:xfrm>
                <a:off x="9523412"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7" name="Google Shape;2727;p33"/>
              <p:cNvSpPr/>
              <p:nvPr/>
            </p:nvSpPr>
            <p:spPr>
              <a:xfrm>
                <a:off x="9523412"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8" name="Google Shape;2728;p33"/>
              <p:cNvSpPr/>
              <p:nvPr/>
            </p:nvSpPr>
            <p:spPr>
              <a:xfrm>
                <a:off x="9523412"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29" name="Google Shape;2729;p33"/>
            <p:cNvGrpSpPr/>
            <p:nvPr/>
          </p:nvGrpSpPr>
          <p:grpSpPr>
            <a:xfrm>
              <a:off x="8543988" y="0"/>
              <a:ext cx="6350" cy="6856095"/>
              <a:chOff x="8543988" y="0"/>
              <a:chExt cx="6350" cy="6856095"/>
            </a:xfrm>
          </p:grpSpPr>
          <p:sp>
            <p:nvSpPr>
              <p:cNvPr id="2730" name="Google Shape;2730;p33"/>
              <p:cNvSpPr/>
              <p:nvPr/>
            </p:nvSpPr>
            <p:spPr>
              <a:xfrm>
                <a:off x="8543988"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1" name="Google Shape;2731;p33"/>
              <p:cNvSpPr/>
              <p:nvPr/>
            </p:nvSpPr>
            <p:spPr>
              <a:xfrm>
                <a:off x="8543988"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2" name="Google Shape;2732;p33"/>
              <p:cNvSpPr/>
              <p:nvPr/>
            </p:nvSpPr>
            <p:spPr>
              <a:xfrm>
                <a:off x="8543988"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3" name="Google Shape;2733;p33"/>
            <p:cNvGrpSpPr/>
            <p:nvPr/>
          </p:nvGrpSpPr>
          <p:grpSpPr>
            <a:xfrm>
              <a:off x="7564564" y="0"/>
              <a:ext cx="6350" cy="6856095"/>
              <a:chOff x="7564564" y="0"/>
              <a:chExt cx="6350" cy="6856095"/>
            </a:xfrm>
          </p:grpSpPr>
          <p:sp>
            <p:nvSpPr>
              <p:cNvPr id="2734" name="Google Shape;2734;p33"/>
              <p:cNvSpPr/>
              <p:nvPr/>
            </p:nvSpPr>
            <p:spPr>
              <a:xfrm>
                <a:off x="756456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5" name="Google Shape;2735;p33"/>
              <p:cNvSpPr/>
              <p:nvPr/>
            </p:nvSpPr>
            <p:spPr>
              <a:xfrm>
                <a:off x="756456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6" name="Google Shape;2736;p33"/>
              <p:cNvSpPr/>
              <p:nvPr/>
            </p:nvSpPr>
            <p:spPr>
              <a:xfrm>
                <a:off x="756456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7" name="Google Shape;2737;p33"/>
            <p:cNvGrpSpPr/>
            <p:nvPr/>
          </p:nvGrpSpPr>
          <p:grpSpPr>
            <a:xfrm>
              <a:off x="6585077" y="0"/>
              <a:ext cx="6350" cy="6856095"/>
              <a:chOff x="6585077" y="0"/>
              <a:chExt cx="6350" cy="6856095"/>
            </a:xfrm>
          </p:grpSpPr>
          <p:sp>
            <p:nvSpPr>
              <p:cNvPr id="2738" name="Google Shape;2738;p33"/>
              <p:cNvSpPr/>
              <p:nvPr/>
            </p:nvSpPr>
            <p:spPr>
              <a:xfrm>
                <a:off x="6585077"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9" name="Google Shape;2739;p33"/>
              <p:cNvSpPr/>
              <p:nvPr/>
            </p:nvSpPr>
            <p:spPr>
              <a:xfrm>
                <a:off x="6585077"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0" name="Google Shape;2740;p33"/>
              <p:cNvSpPr/>
              <p:nvPr/>
            </p:nvSpPr>
            <p:spPr>
              <a:xfrm>
                <a:off x="6585077"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41" name="Google Shape;2741;p33"/>
            <p:cNvGrpSpPr/>
            <p:nvPr/>
          </p:nvGrpSpPr>
          <p:grpSpPr>
            <a:xfrm>
              <a:off x="5602224" y="0"/>
              <a:ext cx="6350" cy="6856095"/>
              <a:chOff x="5602224" y="0"/>
              <a:chExt cx="6350" cy="6856095"/>
            </a:xfrm>
          </p:grpSpPr>
          <p:sp>
            <p:nvSpPr>
              <p:cNvPr id="2742" name="Google Shape;2742;p33"/>
              <p:cNvSpPr/>
              <p:nvPr/>
            </p:nvSpPr>
            <p:spPr>
              <a:xfrm>
                <a:off x="560222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3" name="Google Shape;2743;p33"/>
              <p:cNvSpPr/>
              <p:nvPr/>
            </p:nvSpPr>
            <p:spPr>
              <a:xfrm>
                <a:off x="560222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4" name="Google Shape;2744;p33"/>
              <p:cNvSpPr/>
              <p:nvPr/>
            </p:nvSpPr>
            <p:spPr>
              <a:xfrm>
                <a:off x="560222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45" name="Google Shape;2745;p33"/>
            <p:cNvGrpSpPr/>
            <p:nvPr/>
          </p:nvGrpSpPr>
          <p:grpSpPr>
            <a:xfrm>
              <a:off x="4622736" y="0"/>
              <a:ext cx="6350" cy="6856095"/>
              <a:chOff x="4622736" y="0"/>
              <a:chExt cx="6350" cy="6856095"/>
            </a:xfrm>
          </p:grpSpPr>
          <p:sp>
            <p:nvSpPr>
              <p:cNvPr id="2746" name="Google Shape;2746;p33"/>
              <p:cNvSpPr/>
              <p:nvPr/>
            </p:nvSpPr>
            <p:spPr>
              <a:xfrm>
                <a:off x="4622736"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7" name="Google Shape;2747;p33"/>
              <p:cNvSpPr/>
              <p:nvPr/>
            </p:nvSpPr>
            <p:spPr>
              <a:xfrm>
                <a:off x="4622736"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8" name="Google Shape;2748;p33"/>
              <p:cNvSpPr/>
              <p:nvPr/>
            </p:nvSpPr>
            <p:spPr>
              <a:xfrm>
                <a:off x="4622736"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49" name="Google Shape;2749;p33"/>
            <p:cNvGrpSpPr/>
            <p:nvPr/>
          </p:nvGrpSpPr>
          <p:grpSpPr>
            <a:xfrm>
              <a:off x="3643312" y="0"/>
              <a:ext cx="6350" cy="6856095"/>
              <a:chOff x="3643312" y="0"/>
              <a:chExt cx="6350" cy="6856095"/>
            </a:xfrm>
          </p:grpSpPr>
          <p:sp>
            <p:nvSpPr>
              <p:cNvPr id="2750" name="Google Shape;2750;p33"/>
              <p:cNvSpPr/>
              <p:nvPr/>
            </p:nvSpPr>
            <p:spPr>
              <a:xfrm>
                <a:off x="3643312"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1" name="Google Shape;2751;p33"/>
              <p:cNvSpPr/>
              <p:nvPr/>
            </p:nvSpPr>
            <p:spPr>
              <a:xfrm>
                <a:off x="3643312"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2" name="Google Shape;2752;p33"/>
              <p:cNvSpPr/>
              <p:nvPr/>
            </p:nvSpPr>
            <p:spPr>
              <a:xfrm>
                <a:off x="3643312"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53" name="Google Shape;2753;p33"/>
            <p:cNvGrpSpPr/>
            <p:nvPr/>
          </p:nvGrpSpPr>
          <p:grpSpPr>
            <a:xfrm>
              <a:off x="2663888" y="0"/>
              <a:ext cx="6350" cy="6856095"/>
              <a:chOff x="2663888" y="0"/>
              <a:chExt cx="6350" cy="6856095"/>
            </a:xfrm>
          </p:grpSpPr>
          <p:sp>
            <p:nvSpPr>
              <p:cNvPr id="2754" name="Google Shape;2754;p33"/>
              <p:cNvSpPr/>
              <p:nvPr/>
            </p:nvSpPr>
            <p:spPr>
              <a:xfrm>
                <a:off x="2663888"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5" name="Google Shape;2755;p33"/>
              <p:cNvSpPr/>
              <p:nvPr/>
            </p:nvSpPr>
            <p:spPr>
              <a:xfrm>
                <a:off x="2663888"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6" name="Google Shape;2756;p33"/>
              <p:cNvSpPr/>
              <p:nvPr/>
            </p:nvSpPr>
            <p:spPr>
              <a:xfrm>
                <a:off x="2663888"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57" name="Google Shape;2757;p33"/>
            <p:cNvGrpSpPr/>
            <p:nvPr/>
          </p:nvGrpSpPr>
          <p:grpSpPr>
            <a:xfrm>
              <a:off x="1684464" y="0"/>
              <a:ext cx="6350" cy="6856095"/>
              <a:chOff x="1684464" y="0"/>
              <a:chExt cx="6350" cy="6856095"/>
            </a:xfrm>
          </p:grpSpPr>
          <p:sp>
            <p:nvSpPr>
              <p:cNvPr id="2758" name="Google Shape;2758;p33"/>
              <p:cNvSpPr/>
              <p:nvPr/>
            </p:nvSpPr>
            <p:spPr>
              <a:xfrm>
                <a:off x="168446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9" name="Google Shape;2759;p33"/>
              <p:cNvSpPr/>
              <p:nvPr/>
            </p:nvSpPr>
            <p:spPr>
              <a:xfrm>
                <a:off x="168446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0" name="Google Shape;2760;p33"/>
              <p:cNvSpPr/>
              <p:nvPr/>
            </p:nvSpPr>
            <p:spPr>
              <a:xfrm>
                <a:off x="168446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61" name="Google Shape;2761;p33"/>
            <p:cNvGrpSpPr/>
            <p:nvPr/>
          </p:nvGrpSpPr>
          <p:grpSpPr>
            <a:xfrm>
              <a:off x="704977" y="0"/>
              <a:ext cx="6350" cy="6856095"/>
              <a:chOff x="704977" y="0"/>
              <a:chExt cx="6350" cy="6856095"/>
            </a:xfrm>
          </p:grpSpPr>
          <p:sp>
            <p:nvSpPr>
              <p:cNvPr id="2762" name="Google Shape;2762;p33"/>
              <p:cNvSpPr/>
              <p:nvPr/>
            </p:nvSpPr>
            <p:spPr>
              <a:xfrm>
                <a:off x="704977"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3" name="Google Shape;2763;p33"/>
              <p:cNvSpPr/>
              <p:nvPr/>
            </p:nvSpPr>
            <p:spPr>
              <a:xfrm>
                <a:off x="704977"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4" name="Google Shape;2764;p33"/>
              <p:cNvSpPr/>
              <p:nvPr/>
            </p:nvSpPr>
            <p:spPr>
              <a:xfrm>
                <a:off x="704977"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65" name="Google Shape;2765;p33"/>
            <p:cNvGrpSpPr/>
            <p:nvPr/>
          </p:nvGrpSpPr>
          <p:grpSpPr>
            <a:xfrm>
              <a:off x="0" y="6093333"/>
              <a:ext cx="12192000" cy="6350"/>
              <a:chOff x="0" y="6093333"/>
              <a:chExt cx="12192000" cy="6350"/>
            </a:xfrm>
          </p:grpSpPr>
          <p:sp>
            <p:nvSpPr>
              <p:cNvPr id="2766" name="Google Shape;2766;p33"/>
              <p:cNvSpPr/>
              <p:nvPr/>
            </p:nvSpPr>
            <p:spPr>
              <a:xfrm>
                <a:off x="12169775" y="6093333"/>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7" name="Google Shape;2767;p33"/>
              <p:cNvSpPr/>
              <p:nvPr/>
            </p:nvSpPr>
            <p:spPr>
              <a:xfrm>
                <a:off x="44450" y="6093333"/>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8" name="Google Shape;2768;p33"/>
              <p:cNvSpPr/>
              <p:nvPr/>
            </p:nvSpPr>
            <p:spPr>
              <a:xfrm>
                <a:off x="0" y="6093333"/>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69" name="Google Shape;2769;p33"/>
            <p:cNvGrpSpPr/>
            <p:nvPr/>
          </p:nvGrpSpPr>
          <p:grpSpPr>
            <a:xfrm>
              <a:off x="0" y="5330571"/>
              <a:ext cx="12192000" cy="6350"/>
              <a:chOff x="0" y="5330571"/>
              <a:chExt cx="12192000" cy="6350"/>
            </a:xfrm>
          </p:grpSpPr>
          <p:sp>
            <p:nvSpPr>
              <p:cNvPr id="2770" name="Google Shape;2770;p33"/>
              <p:cNvSpPr/>
              <p:nvPr/>
            </p:nvSpPr>
            <p:spPr>
              <a:xfrm>
                <a:off x="12169775" y="533057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1" name="Google Shape;2771;p33"/>
              <p:cNvSpPr/>
              <p:nvPr/>
            </p:nvSpPr>
            <p:spPr>
              <a:xfrm>
                <a:off x="44450" y="5330571"/>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2" name="Google Shape;2772;p33"/>
              <p:cNvSpPr/>
              <p:nvPr/>
            </p:nvSpPr>
            <p:spPr>
              <a:xfrm>
                <a:off x="0" y="533057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73" name="Google Shape;2773;p33"/>
            <p:cNvGrpSpPr/>
            <p:nvPr/>
          </p:nvGrpSpPr>
          <p:grpSpPr>
            <a:xfrm>
              <a:off x="0" y="4567872"/>
              <a:ext cx="12192000" cy="6350"/>
              <a:chOff x="0" y="4567872"/>
              <a:chExt cx="12192000" cy="6350"/>
            </a:xfrm>
          </p:grpSpPr>
          <p:sp>
            <p:nvSpPr>
              <p:cNvPr id="2774" name="Google Shape;2774;p33"/>
              <p:cNvSpPr/>
              <p:nvPr/>
            </p:nvSpPr>
            <p:spPr>
              <a:xfrm>
                <a:off x="12169775" y="456787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5" name="Google Shape;2775;p33"/>
              <p:cNvSpPr/>
              <p:nvPr/>
            </p:nvSpPr>
            <p:spPr>
              <a:xfrm>
                <a:off x="44450" y="456787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6" name="Google Shape;2776;p33"/>
              <p:cNvSpPr/>
              <p:nvPr/>
            </p:nvSpPr>
            <p:spPr>
              <a:xfrm>
                <a:off x="0" y="456787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77" name="Google Shape;2777;p33"/>
            <p:cNvGrpSpPr/>
            <p:nvPr/>
          </p:nvGrpSpPr>
          <p:grpSpPr>
            <a:xfrm>
              <a:off x="0" y="3805110"/>
              <a:ext cx="12192000" cy="6350"/>
              <a:chOff x="0" y="3805110"/>
              <a:chExt cx="12192000" cy="6350"/>
            </a:xfrm>
          </p:grpSpPr>
          <p:sp>
            <p:nvSpPr>
              <p:cNvPr id="2778" name="Google Shape;2778;p33"/>
              <p:cNvSpPr/>
              <p:nvPr/>
            </p:nvSpPr>
            <p:spPr>
              <a:xfrm>
                <a:off x="12169775" y="380511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9" name="Google Shape;2779;p33"/>
              <p:cNvSpPr/>
              <p:nvPr/>
            </p:nvSpPr>
            <p:spPr>
              <a:xfrm>
                <a:off x="44450" y="3805110"/>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0" name="Google Shape;2780;p33"/>
              <p:cNvSpPr/>
              <p:nvPr/>
            </p:nvSpPr>
            <p:spPr>
              <a:xfrm>
                <a:off x="0" y="380511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81" name="Google Shape;2781;p33"/>
            <p:cNvGrpSpPr/>
            <p:nvPr/>
          </p:nvGrpSpPr>
          <p:grpSpPr>
            <a:xfrm>
              <a:off x="0" y="3050921"/>
              <a:ext cx="12192000" cy="6350"/>
              <a:chOff x="0" y="3050921"/>
              <a:chExt cx="12192000" cy="6350"/>
            </a:xfrm>
          </p:grpSpPr>
          <p:sp>
            <p:nvSpPr>
              <p:cNvPr id="2782" name="Google Shape;2782;p33"/>
              <p:cNvSpPr/>
              <p:nvPr/>
            </p:nvSpPr>
            <p:spPr>
              <a:xfrm>
                <a:off x="12169775" y="305092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3" name="Google Shape;2783;p33"/>
              <p:cNvSpPr/>
              <p:nvPr/>
            </p:nvSpPr>
            <p:spPr>
              <a:xfrm>
                <a:off x="44450" y="3050921"/>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4" name="Google Shape;2784;p33"/>
              <p:cNvSpPr/>
              <p:nvPr/>
            </p:nvSpPr>
            <p:spPr>
              <a:xfrm>
                <a:off x="0" y="305092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85" name="Google Shape;2785;p33"/>
            <p:cNvGrpSpPr/>
            <p:nvPr/>
          </p:nvGrpSpPr>
          <p:grpSpPr>
            <a:xfrm>
              <a:off x="0" y="2288222"/>
              <a:ext cx="12192000" cy="6350"/>
              <a:chOff x="0" y="2288222"/>
              <a:chExt cx="12192000" cy="6350"/>
            </a:xfrm>
          </p:grpSpPr>
          <p:sp>
            <p:nvSpPr>
              <p:cNvPr id="2786" name="Google Shape;2786;p33"/>
              <p:cNvSpPr/>
              <p:nvPr/>
            </p:nvSpPr>
            <p:spPr>
              <a:xfrm>
                <a:off x="12169775" y="228822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7" name="Google Shape;2787;p33"/>
              <p:cNvSpPr/>
              <p:nvPr/>
            </p:nvSpPr>
            <p:spPr>
              <a:xfrm>
                <a:off x="44450" y="228822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8" name="Google Shape;2788;p33"/>
              <p:cNvSpPr/>
              <p:nvPr/>
            </p:nvSpPr>
            <p:spPr>
              <a:xfrm>
                <a:off x="0" y="228822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89" name="Google Shape;2789;p33"/>
            <p:cNvGrpSpPr/>
            <p:nvPr/>
          </p:nvGrpSpPr>
          <p:grpSpPr>
            <a:xfrm>
              <a:off x="0" y="1525460"/>
              <a:ext cx="12192000" cy="6350"/>
              <a:chOff x="0" y="1525460"/>
              <a:chExt cx="12192000" cy="6350"/>
            </a:xfrm>
          </p:grpSpPr>
          <p:sp>
            <p:nvSpPr>
              <p:cNvPr id="2790" name="Google Shape;2790;p33"/>
              <p:cNvSpPr/>
              <p:nvPr/>
            </p:nvSpPr>
            <p:spPr>
              <a:xfrm>
                <a:off x="12169775" y="152546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1" name="Google Shape;2791;p33"/>
              <p:cNvSpPr/>
              <p:nvPr/>
            </p:nvSpPr>
            <p:spPr>
              <a:xfrm>
                <a:off x="44450" y="1525460"/>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2" name="Google Shape;2792;p33"/>
              <p:cNvSpPr/>
              <p:nvPr/>
            </p:nvSpPr>
            <p:spPr>
              <a:xfrm>
                <a:off x="0" y="152546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93" name="Google Shape;2793;p33"/>
            <p:cNvGrpSpPr/>
            <p:nvPr/>
          </p:nvGrpSpPr>
          <p:grpSpPr>
            <a:xfrm>
              <a:off x="0" y="762762"/>
              <a:ext cx="12192000" cy="6350"/>
              <a:chOff x="0" y="762762"/>
              <a:chExt cx="12192000" cy="6350"/>
            </a:xfrm>
          </p:grpSpPr>
          <p:sp>
            <p:nvSpPr>
              <p:cNvPr id="2794" name="Google Shape;2794;p33"/>
              <p:cNvSpPr/>
              <p:nvPr/>
            </p:nvSpPr>
            <p:spPr>
              <a:xfrm>
                <a:off x="12169775" y="76276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5" name="Google Shape;2795;p33"/>
              <p:cNvSpPr/>
              <p:nvPr/>
            </p:nvSpPr>
            <p:spPr>
              <a:xfrm>
                <a:off x="44450" y="76276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6" name="Google Shape;2796;p33"/>
              <p:cNvSpPr/>
              <p:nvPr/>
            </p:nvSpPr>
            <p:spPr>
              <a:xfrm>
                <a:off x="0" y="76276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pic>
        <p:nvPicPr>
          <p:cNvPr id="2797" name="Google Shape;2797;p33"/>
          <p:cNvPicPr preferRelativeResize="0"/>
          <p:nvPr/>
        </p:nvPicPr>
        <p:blipFill rotWithShape="1">
          <a:blip r:embed="rId2">
            <a:alphaModFix/>
          </a:blip>
          <a:srcRect b="11855"/>
          <a:stretch/>
        </p:blipFill>
        <p:spPr>
          <a:xfrm rot="10800000" flipH="1">
            <a:off x="4317024" y="0"/>
            <a:ext cx="4826976" cy="2265625"/>
          </a:xfrm>
          <a:prstGeom prst="rect">
            <a:avLst/>
          </a:prstGeom>
          <a:noFill/>
          <a:ln>
            <a:noFill/>
          </a:ln>
        </p:spPr>
      </p:pic>
      <p:sp>
        <p:nvSpPr>
          <p:cNvPr id="2798" name="Google Shape;2798;p33"/>
          <p:cNvSpPr/>
          <p:nvPr/>
        </p:nvSpPr>
        <p:spPr>
          <a:xfrm>
            <a:off x="535200" y="578100"/>
            <a:ext cx="8073600" cy="3987300"/>
          </a:xfrm>
          <a:prstGeom prst="rect">
            <a:avLst/>
          </a:prstGeom>
          <a:solidFill>
            <a:schemeClr val="lt1"/>
          </a:solidFill>
          <a:ln>
            <a:noFill/>
          </a:ln>
          <a:effectLst>
            <a:outerShdw blurRad="2857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2799" name="Google Shape;2799;p33"/>
          <p:cNvGrpSpPr/>
          <p:nvPr/>
        </p:nvGrpSpPr>
        <p:grpSpPr>
          <a:xfrm flipH="1">
            <a:off x="-1294200" y="3559212"/>
            <a:ext cx="3810000" cy="2254900"/>
            <a:chOff x="2287428" y="526446"/>
            <a:chExt cx="7620000" cy="4509801"/>
          </a:xfrm>
        </p:grpSpPr>
        <p:sp>
          <p:nvSpPr>
            <p:cNvPr id="2800" name="Google Shape;2800;p33"/>
            <p:cNvSpPr/>
            <p:nvPr/>
          </p:nvSpPr>
          <p:spPr>
            <a:xfrm>
              <a:off x="2287428" y="526446"/>
              <a:ext cx="7620000" cy="4509801"/>
            </a:xfrm>
            <a:custGeom>
              <a:avLst/>
              <a:gdLst/>
              <a:ahLst/>
              <a:cxnLst/>
              <a:rect l="l" t="t" r="r" b="b"/>
              <a:pathLst>
                <a:path w="7620000" h="4509801" extrusionOk="0">
                  <a:moveTo>
                    <a:pt x="0" y="4509802"/>
                  </a:moveTo>
                  <a:lnTo>
                    <a:pt x="990314" y="3328702"/>
                  </a:lnTo>
                  <a:lnTo>
                    <a:pt x="1576102" y="3471672"/>
                  </a:lnTo>
                  <a:lnTo>
                    <a:pt x="2812733" y="2571560"/>
                  </a:lnTo>
                  <a:lnTo>
                    <a:pt x="3550635" y="2938272"/>
                  </a:lnTo>
                  <a:lnTo>
                    <a:pt x="4511802" y="1857280"/>
                  </a:lnTo>
                  <a:lnTo>
                    <a:pt x="5519261" y="1881283"/>
                  </a:lnTo>
                  <a:lnTo>
                    <a:pt x="6905054" y="1204817"/>
                  </a:lnTo>
                  <a:lnTo>
                    <a:pt x="7620000" y="0"/>
                  </a:lnTo>
                </a:path>
              </a:pathLst>
            </a:custGeom>
            <a:no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1" name="Google Shape;2801;p33"/>
            <p:cNvSpPr/>
            <p:nvPr/>
          </p:nvSpPr>
          <p:spPr>
            <a:xfrm>
              <a:off x="3773138" y="39077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2" name="Google Shape;2802;p33"/>
            <p:cNvSpPr/>
            <p:nvPr/>
          </p:nvSpPr>
          <p:spPr>
            <a:xfrm>
              <a:off x="5744813" y="33743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3" name="Google Shape;2803;p33"/>
            <p:cNvSpPr/>
            <p:nvPr/>
          </p:nvSpPr>
          <p:spPr>
            <a:xfrm>
              <a:off x="7716488" y="2317051"/>
              <a:ext cx="185737" cy="185737"/>
            </a:xfrm>
            <a:custGeom>
              <a:avLst/>
              <a:gdLst/>
              <a:ahLst/>
              <a:cxnLst/>
              <a:rect l="l" t="t" r="r" b="b"/>
              <a:pathLst>
                <a:path w="185737" h="185737" extrusionOk="0">
                  <a:moveTo>
                    <a:pt x="185738" y="92869"/>
                  </a:moveTo>
                  <a:cubicBezTo>
                    <a:pt x="185738" y="144159"/>
                    <a:pt x="144159" y="185737"/>
                    <a:pt x="92869" y="185737"/>
                  </a:cubicBezTo>
                  <a:cubicBezTo>
                    <a:pt x="41579" y="185737"/>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4" name="Google Shape;2804;p33"/>
            <p:cNvSpPr/>
            <p:nvPr/>
          </p:nvSpPr>
          <p:spPr>
            <a:xfrm rot="-2700000">
              <a:off x="9128498" y="1671953"/>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5" name="Google Shape;2805;p33"/>
            <p:cNvSpPr/>
            <p:nvPr/>
          </p:nvSpPr>
          <p:spPr>
            <a:xfrm rot="-2700000">
              <a:off x="6747282" y="2329246"/>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6" name="Google Shape;2806;p33"/>
            <p:cNvSpPr/>
            <p:nvPr/>
          </p:nvSpPr>
          <p:spPr>
            <a:xfrm rot="-2700000">
              <a:off x="5042248" y="3034077"/>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7" name="Google Shape;2807;p33"/>
            <p:cNvSpPr/>
            <p:nvPr/>
          </p:nvSpPr>
          <p:spPr>
            <a:xfrm rot="-2700000">
              <a:off x="3222984" y="3796039"/>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2535"/>
        <p:cNvGrpSpPr/>
        <p:nvPr/>
      </p:nvGrpSpPr>
      <p:grpSpPr>
        <a:xfrm>
          <a:off x="0" y="0"/>
          <a:ext cx="0" cy="0"/>
          <a:chOff x="0" y="0"/>
          <a:chExt cx="0" cy="0"/>
        </a:xfrm>
      </p:grpSpPr>
      <p:grpSp>
        <p:nvGrpSpPr>
          <p:cNvPr id="2536" name="Google Shape;2536;p31"/>
          <p:cNvGrpSpPr/>
          <p:nvPr/>
        </p:nvGrpSpPr>
        <p:grpSpPr>
          <a:xfrm>
            <a:off x="0" y="0"/>
            <a:ext cx="9144000" cy="5142071"/>
            <a:chOff x="0" y="0"/>
            <a:chExt cx="12192000" cy="6856095"/>
          </a:xfrm>
        </p:grpSpPr>
        <p:grpSp>
          <p:nvGrpSpPr>
            <p:cNvPr id="2537" name="Google Shape;2537;p31"/>
            <p:cNvGrpSpPr/>
            <p:nvPr/>
          </p:nvGrpSpPr>
          <p:grpSpPr>
            <a:xfrm>
              <a:off x="11482324" y="0"/>
              <a:ext cx="6350" cy="6856095"/>
              <a:chOff x="11482324" y="0"/>
              <a:chExt cx="6350" cy="6856095"/>
            </a:xfrm>
          </p:grpSpPr>
          <p:sp>
            <p:nvSpPr>
              <p:cNvPr id="2538" name="Google Shape;2538;p31"/>
              <p:cNvSpPr/>
              <p:nvPr/>
            </p:nvSpPr>
            <p:spPr>
              <a:xfrm>
                <a:off x="1148232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9" name="Google Shape;2539;p31"/>
              <p:cNvSpPr/>
              <p:nvPr/>
            </p:nvSpPr>
            <p:spPr>
              <a:xfrm>
                <a:off x="1148232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0" name="Google Shape;2540;p31"/>
              <p:cNvSpPr/>
              <p:nvPr/>
            </p:nvSpPr>
            <p:spPr>
              <a:xfrm>
                <a:off x="1148232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41" name="Google Shape;2541;p31"/>
            <p:cNvGrpSpPr/>
            <p:nvPr/>
          </p:nvGrpSpPr>
          <p:grpSpPr>
            <a:xfrm>
              <a:off x="10502836" y="0"/>
              <a:ext cx="6350" cy="6856095"/>
              <a:chOff x="10502836" y="0"/>
              <a:chExt cx="6350" cy="6856095"/>
            </a:xfrm>
          </p:grpSpPr>
          <p:sp>
            <p:nvSpPr>
              <p:cNvPr id="2542" name="Google Shape;2542;p31"/>
              <p:cNvSpPr/>
              <p:nvPr/>
            </p:nvSpPr>
            <p:spPr>
              <a:xfrm>
                <a:off x="10502836"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3" name="Google Shape;2543;p31"/>
              <p:cNvSpPr/>
              <p:nvPr/>
            </p:nvSpPr>
            <p:spPr>
              <a:xfrm>
                <a:off x="10502836"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4" name="Google Shape;2544;p31"/>
              <p:cNvSpPr/>
              <p:nvPr/>
            </p:nvSpPr>
            <p:spPr>
              <a:xfrm>
                <a:off x="10502836"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45" name="Google Shape;2545;p31"/>
            <p:cNvGrpSpPr/>
            <p:nvPr/>
          </p:nvGrpSpPr>
          <p:grpSpPr>
            <a:xfrm>
              <a:off x="9523412" y="0"/>
              <a:ext cx="6350" cy="6856095"/>
              <a:chOff x="9523412" y="0"/>
              <a:chExt cx="6350" cy="6856095"/>
            </a:xfrm>
          </p:grpSpPr>
          <p:sp>
            <p:nvSpPr>
              <p:cNvPr id="2546" name="Google Shape;2546;p31"/>
              <p:cNvSpPr/>
              <p:nvPr/>
            </p:nvSpPr>
            <p:spPr>
              <a:xfrm>
                <a:off x="9523412"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7" name="Google Shape;2547;p31"/>
              <p:cNvSpPr/>
              <p:nvPr/>
            </p:nvSpPr>
            <p:spPr>
              <a:xfrm>
                <a:off x="9523412"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8" name="Google Shape;2548;p31"/>
              <p:cNvSpPr/>
              <p:nvPr/>
            </p:nvSpPr>
            <p:spPr>
              <a:xfrm>
                <a:off x="9523412"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49" name="Google Shape;2549;p31"/>
            <p:cNvGrpSpPr/>
            <p:nvPr/>
          </p:nvGrpSpPr>
          <p:grpSpPr>
            <a:xfrm>
              <a:off x="8543988" y="0"/>
              <a:ext cx="6350" cy="6856095"/>
              <a:chOff x="8543988" y="0"/>
              <a:chExt cx="6350" cy="6856095"/>
            </a:xfrm>
          </p:grpSpPr>
          <p:sp>
            <p:nvSpPr>
              <p:cNvPr id="2550" name="Google Shape;2550;p31"/>
              <p:cNvSpPr/>
              <p:nvPr/>
            </p:nvSpPr>
            <p:spPr>
              <a:xfrm>
                <a:off x="8543988"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1" name="Google Shape;2551;p31"/>
              <p:cNvSpPr/>
              <p:nvPr/>
            </p:nvSpPr>
            <p:spPr>
              <a:xfrm>
                <a:off x="8543988"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2" name="Google Shape;2552;p31"/>
              <p:cNvSpPr/>
              <p:nvPr/>
            </p:nvSpPr>
            <p:spPr>
              <a:xfrm>
                <a:off x="8543988"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53" name="Google Shape;2553;p31"/>
            <p:cNvGrpSpPr/>
            <p:nvPr/>
          </p:nvGrpSpPr>
          <p:grpSpPr>
            <a:xfrm>
              <a:off x="7564564" y="0"/>
              <a:ext cx="6350" cy="6856095"/>
              <a:chOff x="7564564" y="0"/>
              <a:chExt cx="6350" cy="6856095"/>
            </a:xfrm>
          </p:grpSpPr>
          <p:sp>
            <p:nvSpPr>
              <p:cNvPr id="2554" name="Google Shape;2554;p31"/>
              <p:cNvSpPr/>
              <p:nvPr/>
            </p:nvSpPr>
            <p:spPr>
              <a:xfrm>
                <a:off x="756456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5" name="Google Shape;2555;p31"/>
              <p:cNvSpPr/>
              <p:nvPr/>
            </p:nvSpPr>
            <p:spPr>
              <a:xfrm>
                <a:off x="756456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6" name="Google Shape;2556;p31"/>
              <p:cNvSpPr/>
              <p:nvPr/>
            </p:nvSpPr>
            <p:spPr>
              <a:xfrm>
                <a:off x="756456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57" name="Google Shape;2557;p31"/>
            <p:cNvGrpSpPr/>
            <p:nvPr/>
          </p:nvGrpSpPr>
          <p:grpSpPr>
            <a:xfrm>
              <a:off x="6585077" y="0"/>
              <a:ext cx="6350" cy="6856095"/>
              <a:chOff x="6585077" y="0"/>
              <a:chExt cx="6350" cy="6856095"/>
            </a:xfrm>
          </p:grpSpPr>
          <p:sp>
            <p:nvSpPr>
              <p:cNvPr id="2558" name="Google Shape;2558;p31"/>
              <p:cNvSpPr/>
              <p:nvPr/>
            </p:nvSpPr>
            <p:spPr>
              <a:xfrm>
                <a:off x="6585077"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9" name="Google Shape;2559;p31"/>
              <p:cNvSpPr/>
              <p:nvPr/>
            </p:nvSpPr>
            <p:spPr>
              <a:xfrm>
                <a:off x="6585077"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0" name="Google Shape;2560;p31"/>
              <p:cNvSpPr/>
              <p:nvPr/>
            </p:nvSpPr>
            <p:spPr>
              <a:xfrm>
                <a:off x="6585077"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61" name="Google Shape;2561;p31"/>
            <p:cNvGrpSpPr/>
            <p:nvPr/>
          </p:nvGrpSpPr>
          <p:grpSpPr>
            <a:xfrm>
              <a:off x="5602224" y="0"/>
              <a:ext cx="6350" cy="6856095"/>
              <a:chOff x="5602224" y="0"/>
              <a:chExt cx="6350" cy="6856095"/>
            </a:xfrm>
          </p:grpSpPr>
          <p:sp>
            <p:nvSpPr>
              <p:cNvPr id="2562" name="Google Shape;2562;p31"/>
              <p:cNvSpPr/>
              <p:nvPr/>
            </p:nvSpPr>
            <p:spPr>
              <a:xfrm>
                <a:off x="560222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3" name="Google Shape;2563;p31"/>
              <p:cNvSpPr/>
              <p:nvPr/>
            </p:nvSpPr>
            <p:spPr>
              <a:xfrm>
                <a:off x="560222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4" name="Google Shape;2564;p31"/>
              <p:cNvSpPr/>
              <p:nvPr/>
            </p:nvSpPr>
            <p:spPr>
              <a:xfrm>
                <a:off x="560222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65" name="Google Shape;2565;p31"/>
            <p:cNvGrpSpPr/>
            <p:nvPr/>
          </p:nvGrpSpPr>
          <p:grpSpPr>
            <a:xfrm>
              <a:off x="4622736" y="0"/>
              <a:ext cx="6350" cy="6856095"/>
              <a:chOff x="4622736" y="0"/>
              <a:chExt cx="6350" cy="6856095"/>
            </a:xfrm>
          </p:grpSpPr>
          <p:sp>
            <p:nvSpPr>
              <p:cNvPr id="2566" name="Google Shape;2566;p31"/>
              <p:cNvSpPr/>
              <p:nvPr/>
            </p:nvSpPr>
            <p:spPr>
              <a:xfrm>
                <a:off x="4622736"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7" name="Google Shape;2567;p31"/>
              <p:cNvSpPr/>
              <p:nvPr/>
            </p:nvSpPr>
            <p:spPr>
              <a:xfrm>
                <a:off x="4622736"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8" name="Google Shape;2568;p31"/>
              <p:cNvSpPr/>
              <p:nvPr/>
            </p:nvSpPr>
            <p:spPr>
              <a:xfrm>
                <a:off x="4622736"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69" name="Google Shape;2569;p31"/>
            <p:cNvGrpSpPr/>
            <p:nvPr/>
          </p:nvGrpSpPr>
          <p:grpSpPr>
            <a:xfrm>
              <a:off x="3643312" y="0"/>
              <a:ext cx="6350" cy="6856095"/>
              <a:chOff x="3643312" y="0"/>
              <a:chExt cx="6350" cy="6856095"/>
            </a:xfrm>
          </p:grpSpPr>
          <p:sp>
            <p:nvSpPr>
              <p:cNvPr id="2570" name="Google Shape;2570;p31"/>
              <p:cNvSpPr/>
              <p:nvPr/>
            </p:nvSpPr>
            <p:spPr>
              <a:xfrm>
                <a:off x="3643312"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1" name="Google Shape;2571;p31"/>
              <p:cNvSpPr/>
              <p:nvPr/>
            </p:nvSpPr>
            <p:spPr>
              <a:xfrm>
                <a:off x="3643312"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2" name="Google Shape;2572;p31"/>
              <p:cNvSpPr/>
              <p:nvPr/>
            </p:nvSpPr>
            <p:spPr>
              <a:xfrm>
                <a:off x="3643312"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73" name="Google Shape;2573;p31"/>
            <p:cNvGrpSpPr/>
            <p:nvPr/>
          </p:nvGrpSpPr>
          <p:grpSpPr>
            <a:xfrm>
              <a:off x="2663888" y="0"/>
              <a:ext cx="6350" cy="6856095"/>
              <a:chOff x="2663888" y="0"/>
              <a:chExt cx="6350" cy="6856095"/>
            </a:xfrm>
          </p:grpSpPr>
          <p:sp>
            <p:nvSpPr>
              <p:cNvPr id="2574" name="Google Shape;2574;p31"/>
              <p:cNvSpPr/>
              <p:nvPr/>
            </p:nvSpPr>
            <p:spPr>
              <a:xfrm>
                <a:off x="2663888"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5" name="Google Shape;2575;p31"/>
              <p:cNvSpPr/>
              <p:nvPr/>
            </p:nvSpPr>
            <p:spPr>
              <a:xfrm>
                <a:off x="2663888"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6" name="Google Shape;2576;p31"/>
              <p:cNvSpPr/>
              <p:nvPr/>
            </p:nvSpPr>
            <p:spPr>
              <a:xfrm>
                <a:off x="2663888"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77" name="Google Shape;2577;p31"/>
            <p:cNvGrpSpPr/>
            <p:nvPr/>
          </p:nvGrpSpPr>
          <p:grpSpPr>
            <a:xfrm>
              <a:off x="1684464" y="0"/>
              <a:ext cx="6350" cy="6856095"/>
              <a:chOff x="1684464" y="0"/>
              <a:chExt cx="6350" cy="6856095"/>
            </a:xfrm>
          </p:grpSpPr>
          <p:sp>
            <p:nvSpPr>
              <p:cNvPr id="2578" name="Google Shape;2578;p31"/>
              <p:cNvSpPr/>
              <p:nvPr/>
            </p:nvSpPr>
            <p:spPr>
              <a:xfrm>
                <a:off x="168446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9" name="Google Shape;2579;p31"/>
              <p:cNvSpPr/>
              <p:nvPr/>
            </p:nvSpPr>
            <p:spPr>
              <a:xfrm>
                <a:off x="168446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0" name="Google Shape;2580;p31"/>
              <p:cNvSpPr/>
              <p:nvPr/>
            </p:nvSpPr>
            <p:spPr>
              <a:xfrm>
                <a:off x="168446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81" name="Google Shape;2581;p31"/>
            <p:cNvGrpSpPr/>
            <p:nvPr/>
          </p:nvGrpSpPr>
          <p:grpSpPr>
            <a:xfrm>
              <a:off x="704977" y="0"/>
              <a:ext cx="6350" cy="6856095"/>
              <a:chOff x="704977" y="0"/>
              <a:chExt cx="6350" cy="6856095"/>
            </a:xfrm>
          </p:grpSpPr>
          <p:sp>
            <p:nvSpPr>
              <p:cNvPr id="2582" name="Google Shape;2582;p31"/>
              <p:cNvSpPr/>
              <p:nvPr/>
            </p:nvSpPr>
            <p:spPr>
              <a:xfrm>
                <a:off x="704977"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3" name="Google Shape;2583;p31"/>
              <p:cNvSpPr/>
              <p:nvPr/>
            </p:nvSpPr>
            <p:spPr>
              <a:xfrm>
                <a:off x="704977"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4" name="Google Shape;2584;p31"/>
              <p:cNvSpPr/>
              <p:nvPr/>
            </p:nvSpPr>
            <p:spPr>
              <a:xfrm>
                <a:off x="704977"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85" name="Google Shape;2585;p31"/>
            <p:cNvGrpSpPr/>
            <p:nvPr/>
          </p:nvGrpSpPr>
          <p:grpSpPr>
            <a:xfrm>
              <a:off x="0" y="6093333"/>
              <a:ext cx="12192000" cy="6350"/>
              <a:chOff x="0" y="6093333"/>
              <a:chExt cx="12192000" cy="6350"/>
            </a:xfrm>
          </p:grpSpPr>
          <p:sp>
            <p:nvSpPr>
              <p:cNvPr id="2586" name="Google Shape;2586;p31"/>
              <p:cNvSpPr/>
              <p:nvPr/>
            </p:nvSpPr>
            <p:spPr>
              <a:xfrm>
                <a:off x="12169775" y="6093333"/>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7" name="Google Shape;2587;p31"/>
              <p:cNvSpPr/>
              <p:nvPr/>
            </p:nvSpPr>
            <p:spPr>
              <a:xfrm>
                <a:off x="44450" y="6093333"/>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8" name="Google Shape;2588;p31"/>
              <p:cNvSpPr/>
              <p:nvPr/>
            </p:nvSpPr>
            <p:spPr>
              <a:xfrm>
                <a:off x="0" y="6093333"/>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89" name="Google Shape;2589;p31"/>
            <p:cNvGrpSpPr/>
            <p:nvPr/>
          </p:nvGrpSpPr>
          <p:grpSpPr>
            <a:xfrm>
              <a:off x="0" y="5330571"/>
              <a:ext cx="12192000" cy="6350"/>
              <a:chOff x="0" y="5330571"/>
              <a:chExt cx="12192000" cy="6350"/>
            </a:xfrm>
          </p:grpSpPr>
          <p:sp>
            <p:nvSpPr>
              <p:cNvPr id="2590" name="Google Shape;2590;p31"/>
              <p:cNvSpPr/>
              <p:nvPr/>
            </p:nvSpPr>
            <p:spPr>
              <a:xfrm>
                <a:off x="12169775" y="533057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1" name="Google Shape;2591;p31"/>
              <p:cNvSpPr/>
              <p:nvPr/>
            </p:nvSpPr>
            <p:spPr>
              <a:xfrm>
                <a:off x="44450" y="5330571"/>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2" name="Google Shape;2592;p31"/>
              <p:cNvSpPr/>
              <p:nvPr/>
            </p:nvSpPr>
            <p:spPr>
              <a:xfrm>
                <a:off x="0" y="533057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93" name="Google Shape;2593;p31"/>
            <p:cNvGrpSpPr/>
            <p:nvPr/>
          </p:nvGrpSpPr>
          <p:grpSpPr>
            <a:xfrm>
              <a:off x="0" y="4567872"/>
              <a:ext cx="12192000" cy="6350"/>
              <a:chOff x="0" y="4567872"/>
              <a:chExt cx="12192000" cy="6350"/>
            </a:xfrm>
          </p:grpSpPr>
          <p:sp>
            <p:nvSpPr>
              <p:cNvPr id="2594" name="Google Shape;2594;p31"/>
              <p:cNvSpPr/>
              <p:nvPr/>
            </p:nvSpPr>
            <p:spPr>
              <a:xfrm>
                <a:off x="12169775" y="456787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5" name="Google Shape;2595;p31"/>
              <p:cNvSpPr/>
              <p:nvPr/>
            </p:nvSpPr>
            <p:spPr>
              <a:xfrm>
                <a:off x="44450" y="456787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6" name="Google Shape;2596;p31"/>
              <p:cNvSpPr/>
              <p:nvPr/>
            </p:nvSpPr>
            <p:spPr>
              <a:xfrm>
                <a:off x="0" y="456787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97" name="Google Shape;2597;p31"/>
            <p:cNvGrpSpPr/>
            <p:nvPr/>
          </p:nvGrpSpPr>
          <p:grpSpPr>
            <a:xfrm>
              <a:off x="0" y="3805110"/>
              <a:ext cx="12192000" cy="6350"/>
              <a:chOff x="0" y="3805110"/>
              <a:chExt cx="12192000" cy="6350"/>
            </a:xfrm>
          </p:grpSpPr>
          <p:sp>
            <p:nvSpPr>
              <p:cNvPr id="2598" name="Google Shape;2598;p31"/>
              <p:cNvSpPr/>
              <p:nvPr/>
            </p:nvSpPr>
            <p:spPr>
              <a:xfrm>
                <a:off x="12169775" y="380511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9" name="Google Shape;2599;p31"/>
              <p:cNvSpPr/>
              <p:nvPr/>
            </p:nvSpPr>
            <p:spPr>
              <a:xfrm>
                <a:off x="44450" y="3805110"/>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0" name="Google Shape;2600;p31"/>
              <p:cNvSpPr/>
              <p:nvPr/>
            </p:nvSpPr>
            <p:spPr>
              <a:xfrm>
                <a:off x="0" y="380511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01" name="Google Shape;2601;p31"/>
            <p:cNvGrpSpPr/>
            <p:nvPr/>
          </p:nvGrpSpPr>
          <p:grpSpPr>
            <a:xfrm>
              <a:off x="0" y="3050921"/>
              <a:ext cx="12192000" cy="6350"/>
              <a:chOff x="0" y="3050921"/>
              <a:chExt cx="12192000" cy="6350"/>
            </a:xfrm>
          </p:grpSpPr>
          <p:sp>
            <p:nvSpPr>
              <p:cNvPr id="2602" name="Google Shape;2602;p31"/>
              <p:cNvSpPr/>
              <p:nvPr/>
            </p:nvSpPr>
            <p:spPr>
              <a:xfrm>
                <a:off x="12169775" y="305092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3" name="Google Shape;2603;p31"/>
              <p:cNvSpPr/>
              <p:nvPr/>
            </p:nvSpPr>
            <p:spPr>
              <a:xfrm>
                <a:off x="44450" y="3050921"/>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4" name="Google Shape;2604;p31"/>
              <p:cNvSpPr/>
              <p:nvPr/>
            </p:nvSpPr>
            <p:spPr>
              <a:xfrm>
                <a:off x="0" y="305092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05" name="Google Shape;2605;p31"/>
            <p:cNvGrpSpPr/>
            <p:nvPr/>
          </p:nvGrpSpPr>
          <p:grpSpPr>
            <a:xfrm>
              <a:off x="0" y="2288222"/>
              <a:ext cx="12192000" cy="6350"/>
              <a:chOff x="0" y="2288222"/>
              <a:chExt cx="12192000" cy="6350"/>
            </a:xfrm>
          </p:grpSpPr>
          <p:sp>
            <p:nvSpPr>
              <p:cNvPr id="2606" name="Google Shape;2606;p31"/>
              <p:cNvSpPr/>
              <p:nvPr/>
            </p:nvSpPr>
            <p:spPr>
              <a:xfrm>
                <a:off x="12169775" y="228822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7" name="Google Shape;2607;p31"/>
              <p:cNvSpPr/>
              <p:nvPr/>
            </p:nvSpPr>
            <p:spPr>
              <a:xfrm>
                <a:off x="44450" y="228822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8" name="Google Shape;2608;p31"/>
              <p:cNvSpPr/>
              <p:nvPr/>
            </p:nvSpPr>
            <p:spPr>
              <a:xfrm>
                <a:off x="0" y="228822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09" name="Google Shape;2609;p31"/>
            <p:cNvGrpSpPr/>
            <p:nvPr/>
          </p:nvGrpSpPr>
          <p:grpSpPr>
            <a:xfrm>
              <a:off x="0" y="1525460"/>
              <a:ext cx="12192000" cy="6350"/>
              <a:chOff x="0" y="1525460"/>
              <a:chExt cx="12192000" cy="6350"/>
            </a:xfrm>
          </p:grpSpPr>
          <p:sp>
            <p:nvSpPr>
              <p:cNvPr id="2610" name="Google Shape;2610;p31"/>
              <p:cNvSpPr/>
              <p:nvPr/>
            </p:nvSpPr>
            <p:spPr>
              <a:xfrm>
                <a:off x="12169775" y="152546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1" name="Google Shape;2611;p31"/>
              <p:cNvSpPr/>
              <p:nvPr/>
            </p:nvSpPr>
            <p:spPr>
              <a:xfrm>
                <a:off x="44450" y="1525460"/>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2" name="Google Shape;2612;p31"/>
              <p:cNvSpPr/>
              <p:nvPr/>
            </p:nvSpPr>
            <p:spPr>
              <a:xfrm>
                <a:off x="0" y="152546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13" name="Google Shape;2613;p31"/>
            <p:cNvGrpSpPr/>
            <p:nvPr/>
          </p:nvGrpSpPr>
          <p:grpSpPr>
            <a:xfrm>
              <a:off x="0" y="762762"/>
              <a:ext cx="12192000" cy="6350"/>
              <a:chOff x="0" y="762762"/>
              <a:chExt cx="12192000" cy="6350"/>
            </a:xfrm>
          </p:grpSpPr>
          <p:sp>
            <p:nvSpPr>
              <p:cNvPr id="2614" name="Google Shape;2614;p31"/>
              <p:cNvSpPr/>
              <p:nvPr/>
            </p:nvSpPr>
            <p:spPr>
              <a:xfrm>
                <a:off x="12169775" y="76276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5" name="Google Shape;2615;p31"/>
              <p:cNvSpPr/>
              <p:nvPr/>
            </p:nvSpPr>
            <p:spPr>
              <a:xfrm>
                <a:off x="44450" y="76276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6" name="Google Shape;2616;p31"/>
              <p:cNvSpPr/>
              <p:nvPr/>
            </p:nvSpPr>
            <p:spPr>
              <a:xfrm>
                <a:off x="0" y="76276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pic>
        <p:nvPicPr>
          <p:cNvPr id="2617" name="Google Shape;2617;p31"/>
          <p:cNvPicPr preferRelativeResize="0"/>
          <p:nvPr/>
        </p:nvPicPr>
        <p:blipFill rotWithShape="1">
          <a:blip r:embed="rId2">
            <a:alphaModFix/>
          </a:blip>
          <a:srcRect b="11855"/>
          <a:stretch/>
        </p:blipFill>
        <p:spPr>
          <a:xfrm flipH="1">
            <a:off x="0" y="3250350"/>
            <a:ext cx="4061200" cy="1906200"/>
          </a:xfrm>
          <a:prstGeom prst="rect">
            <a:avLst/>
          </a:prstGeom>
          <a:noFill/>
          <a:ln>
            <a:noFill/>
          </a:ln>
        </p:spPr>
      </p:pic>
      <p:sp>
        <p:nvSpPr>
          <p:cNvPr id="2618" name="Google Shape;2618;p31"/>
          <p:cNvSpPr/>
          <p:nvPr/>
        </p:nvSpPr>
        <p:spPr>
          <a:xfrm>
            <a:off x="535200" y="578100"/>
            <a:ext cx="8073600" cy="3987300"/>
          </a:xfrm>
          <a:prstGeom prst="rect">
            <a:avLst/>
          </a:prstGeom>
          <a:solidFill>
            <a:schemeClr val="lt1"/>
          </a:solidFill>
          <a:ln>
            <a:noFill/>
          </a:ln>
          <a:effectLst>
            <a:outerShdw blurRad="2857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619" name="Google Shape;2619;p31"/>
          <p:cNvSpPr txBox="1">
            <a:spLocks noGrp="1"/>
          </p:cNvSpPr>
          <p:nvPr>
            <p:ph type="title"/>
          </p:nvPr>
        </p:nvSpPr>
        <p:spPr>
          <a:xfrm>
            <a:off x="2347938" y="829925"/>
            <a:ext cx="44481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200"/>
              <a:buNone/>
              <a:defRPr sz="6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620" name="Google Shape;2620;p31"/>
          <p:cNvSpPr txBox="1">
            <a:spLocks noGrp="1"/>
          </p:cNvSpPr>
          <p:nvPr>
            <p:ph type="subTitle" idx="1"/>
          </p:nvPr>
        </p:nvSpPr>
        <p:spPr>
          <a:xfrm>
            <a:off x="2347900" y="1736225"/>
            <a:ext cx="4448100" cy="1164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1" name="Google Shape;2621;p31"/>
          <p:cNvSpPr txBox="1"/>
          <p:nvPr/>
        </p:nvSpPr>
        <p:spPr>
          <a:xfrm>
            <a:off x="2099100" y="34595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Albert Sans"/>
                <a:ea typeface="Albert Sans"/>
                <a:cs typeface="Albert Sans"/>
                <a:sym typeface="Albert Sans"/>
              </a:rPr>
              <a:t>CREDITS:</a:t>
            </a:r>
            <a:r>
              <a:rPr lang="en" sz="1200">
                <a:solidFill>
                  <a:schemeClr val="dk1"/>
                </a:solidFill>
                <a:latin typeface="Albert Sans"/>
                <a:ea typeface="Albert Sans"/>
                <a:cs typeface="Albert Sans"/>
                <a:sym typeface="Albert Sans"/>
              </a:rPr>
              <a:t> This presentation template was created by </a:t>
            </a:r>
            <a:r>
              <a:rPr lang="en" sz="1200" b="1" u="sng">
                <a:solidFill>
                  <a:schemeClr val="dk1"/>
                </a:solid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Slidesgo</a:t>
            </a:r>
            <a:r>
              <a:rPr lang="en" sz="1200">
                <a:solidFill>
                  <a:schemeClr val="dk1"/>
                </a:solidFill>
                <a:latin typeface="Albert Sans"/>
                <a:ea typeface="Albert Sans"/>
                <a:cs typeface="Albert Sans"/>
                <a:sym typeface="Albert Sans"/>
              </a:rPr>
              <a:t>, and includes icons by </a:t>
            </a:r>
            <a:r>
              <a:rPr lang="en" sz="1200" b="1" u="sng">
                <a:solidFill>
                  <a:schemeClr val="dk1"/>
                </a:solidFill>
                <a:latin typeface="Albert Sans"/>
                <a:ea typeface="Albert Sans"/>
                <a:cs typeface="Albert Sans"/>
                <a:sym typeface="Albert Sans"/>
                <a:hlinkClick r:id="rId4">
                  <a:extLst>
                    <a:ext uri="{A12FA001-AC4F-418D-AE19-62706E023703}">
                      <ahyp:hlinkClr xmlns:ahyp="http://schemas.microsoft.com/office/drawing/2018/hyperlinkcolor" val="tx"/>
                    </a:ext>
                  </a:extLst>
                </a:hlinkClick>
              </a:rPr>
              <a:t>Flaticon</a:t>
            </a:r>
            <a:r>
              <a:rPr lang="en" sz="1200">
                <a:solidFill>
                  <a:schemeClr val="dk1"/>
                </a:solidFill>
                <a:latin typeface="Albert Sans"/>
                <a:ea typeface="Albert Sans"/>
                <a:cs typeface="Albert Sans"/>
                <a:sym typeface="Albert Sans"/>
              </a:rPr>
              <a:t>, and infographics &amp; images by </a:t>
            </a:r>
            <a:r>
              <a:rPr lang="en" sz="1200" b="1" u="sng">
                <a:solidFill>
                  <a:schemeClr val="dk1"/>
                </a:solidFill>
                <a:latin typeface="Albert Sans"/>
                <a:ea typeface="Albert Sans"/>
                <a:cs typeface="Albert Sans"/>
                <a:sym typeface="Albert Sans"/>
                <a:hlinkClick r:id="rId5">
                  <a:extLst>
                    <a:ext uri="{A12FA001-AC4F-418D-AE19-62706E023703}">
                      <ahyp:hlinkClr xmlns:ahyp="http://schemas.microsoft.com/office/drawing/2018/hyperlinkcolor" val="tx"/>
                    </a:ext>
                  </a:extLst>
                </a:hlinkClick>
              </a:rPr>
              <a:t>Freepik</a:t>
            </a:r>
            <a:r>
              <a:rPr lang="en" sz="1200" u="sng">
                <a:solidFill>
                  <a:schemeClr val="dk1"/>
                </a:solidFill>
                <a:latin typeface="Albert Sans"/>
                <a:ea typeface="Albert Sans"/>
                <a:cs typeface="Albert Sans"/>
                <a:sym typeface="Albert Sans"/>
              </a:rPr>
              <a:t> </a:t>
            </a:r>
            <a:endParaRPr sz="1200" b="1" u="sng">
              <a:solidFill>
                <a:schemeClr val="dk1"/>
              </a:solidFill>
              <a:latin typeface="Albert Sans"/>
              <a:ea typeface="Albert Sans"/>
              <a:cs typeface="Albert Sans"/>
              <a:sym typeface="Albert Sans"/>
            </a:endParaRPr>
          </a:p>
        </p:txBody>
      </p:sp>
    </p:spTree>
    <p:extLst>
      <p:ext uri="{BB962C8B-B14F-4D97-AF65-F5344CB8AC3E}">
        <p14:creationId xmlns:p14="http://schemas.microsoft.com/office/powerpoint/2010/main" val="9068523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3"/>
        <p:cNvGrpSpPr/>
        <p:nvPr/>
      </p:nvGrpSpPr>
      <p:grpSpPr>
        <a:xfrm>
          <a:off x="0" y="0"/>
          <a:ext cx="0" cy="0"/>
          <a:chOff x="0" y="0"/>
          <a:chExt cx="0" cy="0"/>
        </a:xfrm>
      </p:grpSpPr>
      <p:grpSp>
        <p:nvGrpSpPr>
          <p:cNvPr id="94" name="Google Shape;94;p3"/>
          <p:cNvGrpSpPr/>
          <p:nvPr/>
        </p:nvGrpSpPr>
        <p:grpSpPr>
          <a:xfrm>
            <a:off x="0" y="0"/>
            <a:ext cx="9144000" cy="5142071"/>
            <a:chOff x="0" y="0"/>
            <a:chExt cx="12192000" cy="6856095"/>
          </a:xfrm>
        </p:grpSpPr>
        <p:grpSp>
          <p:nvGrpSpPr>
            <p:cNvPr id="95" name="Google Shape;95;p3"/>
            <p:cNvGrpSpPr/>
            <p:nvPr/>
          </p:nvGrpSpPr>
          <p:grpSpPr>
            <a:xfrm>
              <a:off x="11482324" y="0"/>
              <a:ext cx="6350" cy="6856095"/>
              <a:chOff x="11482324" y="0"/>
              <a:chExt cx="6350" cy="6856095"/>
            </a:xfrm>
          </p:grpSpPr>
          <p:sp>
            <p:nvSpPr>
              <p:cNvPr id="96" name="Google Shape;96;p3"/>
              <p:cNvSpPr/>
              <p:nvPr/>
            </p:nvSpPr>
            <p:spPr>
              <a:xfrm>
                <a:off x="1148232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3"/>
              <p:cNvSpPr/>
              <p:nvPr/>
            </p:nvSpPr>
            <p:spPr>
              <a:xfrm>
                <a:off x="1148232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3"/>
              <p:cNvSpPr/>
              <p:nvPr/>
            </p:nvSpPr>
            <p:spPr>
              <a:xfrm>
                <a:off x="1148232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 name="Google Shape;99;p3"/>
            <p:cNvGrpSpPr/>
            <p:nvPr/>
          </p:nvGrpSpPr>
          <p:grpSpPr>
            <a:xfrm>
              <a:off x="10502836" y="0"/>
              <a:ext cx="6350" cy="6856095"/>
              <a:chOff x="10502836" y="0"/>
              <a:chExt cx="6350" cy="6856095"/>
            </a:xfrm>
          </p:grpSpPr>
          <p:sp>
            <p:nvSpPr>
              <p:cNvPr id="100" name="Google Shape;100;p3"/>
              <p:cNvSpPr/>
              <p:nvPr/>
            </p:nvSpPr>
            <p:spPr>
              <a:xfrm>
                <a:off x="10502836"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3"/>
              <p:cNvSpPr/>
              <p:nvPr/>
            </p:nvSpPr>
            <p:spPr>
              <a:xfrm>
                <a:off x="10502836"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3"/>
              <p:cNvSpPr/>
              <p:nvPr/>
            </p:nvSpPr>
            <p:spPr>
              <a:xfrm>
                <a:off x="10502836"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 name="Google Shape;103;p3"/>
            <p:cNvGrpSpPr/>
            <p:nvPr/>
          </p:nvGrpSpPr>
          <p:grpSpPr>
            <a:xfrm>
              <a:off x="9523412" y="0"/>
              <a:ext cx="6350" cy="6856095"/>
              <a:chOff x="9523412" y="0"/>
              <a:chExt cx="6350" cy="6856095"/>
            </a:xfrm>
          </p:grpSpPr>
          <p:sp>
            <p:nvSpPr>
              <p:cNvPr id="104" name="Google Shape;104;p3"/>
              <p:cNvSpPr/>
              <p:nvPr/>
            </p:nvSpPr>
            <p:spPr>
              <a:xfrm>
                <a:off x="9523412"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3"/>
              <p:cNvSpPr/>
              <p:nvPr/>
            </p:nvSpPr>
            <p:spPr>
              <a:xfrm>
                <a:off x="9523412"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3"/>
              <p:cNvSpPr/>
              <p:nvPr/>
            </p:nvSpPr>
            <p:spPr>
              <a:xfrm>
                <a:off x="9523412"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7" name="Google Shape;107;p3"/>
            <p:cNvGrpSpPr/>
            <p:nvPr/>
          </p:nvGrpSpPr>
          <p:grpSpPr>
            <a:xfrm>
              <a:off x="8543988" y="0"/>
              <a:ext cx="6350" cy="6856095"/>
              <a:chOff x="8543988" y="0"/>
              <a:chExt cx="6350" cy="6856095"/>
            </a:xfrm>
          </p:grpSpPr>
          <p:sp>
            <p:nvSpPr>
              <p:cNvPr id="108" name="Google Shape;108;p3"/>
              <p:cNvSpPr/>
              <p:nvPr/>
            </p:nvSpPr>
            <p:spPr>
              <a:xfrm>
                <a:off x="8543988"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3"/>
              <p:cNvSpPr/>
              <p:nvPr/>
            </p:nvSpPr>
            <p:spPr>
              <a:xfrm>
                <a:off x="8543988"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3"/>
              <p:cNvSpPr/>
              <p:nvPr/>
            </p:nvSpPr>
            <p:spPr>
              <a:xfrm>
                <a:off x="8543988"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1" name="Google Shape;111;p3"/>
            <p:cNvGrpSpPr/>
            <p:nvPr/>
          </p:nvGrpSpPr>
          <p:grpSpPr>
            <a:xfrm>
              <a:off x="7564564" y="0"/>
              <a:ext cx="6350" cy="6856095"/>
              <a:chOff x="7564564" y="0"/>
              <a:chExt cx="6350" cy="6856095"/>
            </a:xfrm>
          </p:grpSpPr>
          <p:sp>
            <p:nvSpPr>
              <p:cNvPr id="112" name="Google Shape;112;p3"/>
              <p:cNvSpPr/>
              <p:nvPr/>
            </p:nvSpPr>
            <p:spPr>
              <a:xfrm>
                <a:off x="756456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3"/>
              <p:cNvSpPr/>
              <p:nvPr/>
            </p:nvSpPr>
            <p:spPr>
              <a:xfrm>
                <a:off x="756456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3"/>
              <p:cNvSpPr/>
              <p:nvPr/>
            </p:nvSpPr>
            <p:spPr>
              <a:xfrm>
                <a:off x="756456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5" name="Google Shape;115;p3"/>
            <p:cNvGrpSpPr/>
            <p:nvPr/>
          </p:nvGrpSpPr>
          <p:grpSpPr>
            <a:xfrm>
              <a:off x="6585077" y="0"/>
              <a:ext cx="6350" cy="6856095"/>
              <a:chOff x="6585077" y="0"/>
              <a:chExt cx="6350" cy="6856095"/>
            </a:xfrm>
          </p:grpSpPr>
          <p:sp>
            <p:nvSpPr>
              <p:cNvPr id="116" name="Google Shape;116;p3"/>
              <p:cNvSpPr/>
              <p:nvPr/>
            </p:nvSpPr>
            <p:spPr>
              <a:xfrm>
                <a:off x="6585077"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3"/>
              <p:cNvSpPr/>
              <p:nvPr/>
            </p:nvSpPr>
            <p:spPr>
              <a:xfrm>
                <a:off x="6585077"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3"/>
              <p:cNvSpPr/>
              <p:nvPr/>
            </p:nvSpPr>
            <p:spPr>
              <a:xfrm>
                <a:off x="6585077"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 name="Google Shape;119;p3"/>
            <p:cNvGrpSpPr/>
            <p:nvPr/>
          </p:nvGrpSpPr>
          <p:grpSpPr>
            <a:xfrm>
              <a:off x="5602224" y="0"/>
              <a:ext cx="6350" cy="6856095"/>
              <a:chOff x="5602224" y="0"/>
              <a:chExt cx="6350" cy="6856095"/>
            </a:xfrm>
          </p:grpSpPr>
          <p:sp>
            <p:nvSpPr>
              <p:cNvPr id="120" name="Google Shape;120;p3"/>
              <p:cNvSpPr/>
              <p:nvPr/>
            </p:nvSpPr>
            <p:spPr>
              <a:xfrm>
                <a:off x="560222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3"/>
              <p:cNvSpPr/>
              <p:nvPr/>
            </p:nvSpPr>
            <p:spPr>
              <a:xfrm>
                <a:off x="560222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3"/>
              <p:cNvSpPr/>
              <p:nvPr/>
            </p:nvSpPr>
            <p:spPr>
              <a:xfrm>
                <a:off x="560222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 name="Google Shape;123;p3"/>
            <p:cNvGrpSpPr/>
            <p:nvPr/>
          </p:nvGrpSpPr>
          <p:grpSpPr>
            <a:xfrm>
              <a:off x="4622736" y="0"/>
              <a:ext cx="6350" cy="6856095"/>
              <a:chOff x="4622736" y="0"/>
              <a:chExt cx="6350" cy="6856095"/>
            </a:xfrm>
          </p:grpSpPr>
          <p:sp>
            <p:nvSpPr>
              <p:cNvPr id="124" name="Google Shape;124;p3"/>
              <p:cNvSpPr/>
              <p:nvPr/>
            </p:nvSpPr>
            <p:spPr>
              <a:xfrm>
                <a:off x="4622736"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3"/>
              <p:cNvSpPr/>
              <p:nvPr/>
            </p:nvSpPr>
            <p:spPr>
              <a:xfrm>
                <a:off x="4622736"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3"/>
              <p:cNvSpPr/>
              <p:nvPr/>
            </p:nvSpPr>
            <p:spPr>
              <a:xfrm>
                <a:off x="4622736"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7" name="Google Shape;127;p3"/>
            <p:cNvGrpSpPr/>
            <p:nvPr/>
          </p:nvGrpSpPr>
          <p:grpSpPr>
            <a:xfrm>
              <a:off x="3643312" y="0"/>
              <a:ext cx="6350" cy="6856095"/>
              <a:chOff x="3643312" y="0"/>
              <a:chExt cx="6350" cy="6856095"/>
            </a:xfrm>
          </p:grpSpPr>
          <p:sp>
            <p:nvSpPr>
              <p:cNvPr id="128" name="Google Shape;128;p3"/>
              <p:cNvSpPr/>
              <p:nvPr/>
            </p:nvSpPr>
            <p:spPr>
              <a:xfrm>
                <a:off x="3643312"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3"/>
              <p:cNvSpPr/>
              <p:nvPr/>
            </p:nvSpPr>
            <p:spPr>
              <a:xfrm>
                <a:off x="3643312"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3"/>
              <p:cNvSpPr/>
              <p:nvPr/>
            </p:nvSpPr>
            <p:spPr>
              <a:xfrm>
                <a:off x="3643312"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1" name="Google Shape;131;p3"/>
            <p:cNvGrpSpPr/>
            <p:nvPr/>
          </p:nvGrpSpPr>
          <p:grpSpPr>
            <a:xfrm>
              <a:off x="2663888" y="0"/>
              <a:ext cx="6350" cy="6856095"/>
              <a:chOff x="2663888" y="0"/>
              <a:chExt cx="6350" cy="6856095"/>
            </a:xfrm>
          </p:grpSpPr>
          <p:sp>
            <p:nvSpPr>
              <p:cNvPr id="132" name="Google Shape;132;p3"/>
              <p:cNvSpPr/>
              <p:nvPr/>
            </p:nvSpPr>
            <p:spPr>
              <a:xfrm>
                <a:off x="2663888"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3"/>
              <p:cNvSpPr/>
              <p:nvPr/>
            </p:nvSpPr>
            <p:spPr>
              <a:xfrm>
                <a:off x="2663888"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3"/>
              <p:cNvSpPr/>
              <p:nvPr/>
            </p:nvSpPr>
            <p:spPr>
              <a:xfrm>
                <a:off x="2663888"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5" name="Google Shape;135;p3"/>
            <p:cNvGrpSpPr/>
            <p:nvPr/>
          </p:nvGrpSpPr>
          <p:grpSpPr>
            <a:xfrm>
              <a:off x="1684464" y="0"/>
              <a:ext cx="6350" cy="6856095"/>
              <a:chOff x="1684464" y="0"/>
              <a:chExt cx="6350" cy="6856095"/>
            </a:xfrm>
          </p:grpSpPr>
          <p:sp>
            <p:nvSpPr>
              <p:cNvPr id="136" name="Google Shape;136;p3"/>
              <p:cNvSpPr/>
              <p:nvPr/>
            </p:nvSpPr>
            <p:spPr>
              <a:xfrm>
                <a:off x="168446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3"/>
              <p:cNvSpPr/>
              <p:nvPr/>
            </p:nvSpPr>
            <p:spPr>
              <a:xfrm>
                <a:off x="168446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3"/>
              <p:cNvSpPr/>
              <p:nvPr/>
            </p:nvSpPr>
            <p:spPr>
              <a:xfrm>
                <a:off x="168446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9" name="Google Shape;139;p3"/>
            <p:cNvGrpSpPr/>
            <p:nvPr/>
          </p:nvGrpSpPr>
          <p:grpSpPr>
            <a:xfrm>
              <a:off x="704977" y="0"/>
              <a:ext cx="6350" cy="6856095"/>
              <a:chOff x="704977" y="0"/>
              <a:chExt cx="6350" cy="6856095"/>
            </a:xfrm>
          </p:grpSpPr>
          <p:sp>
            <p:nvSpPr>
              <p:cNvPr id="140" name="Google Shape;140;p3"/>
              <p:cNvSpPr/>
              <p:nvPr/>
            </p:nvSpPr>
            <p:spPr>
              <a:xfrm>
                <a:off x="704977"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3"/>
              <p:cNvSpPr/>
              <p:nvPr/>
            </p:nvSpPr>
            <p:spPr>
              <a:xfrm>
                <a:off x="704977"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3"/>
              <p:cNvSpPr/>
              <p:nvPr/>
            </p:nvSpPr>
            <p:spPr>
              <a:xfrm>
                <a:off x="704977"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3" name="Google Shape;143;p3"/>
            <p:cNvGrpSpPr/>
            <p:nvPr/>
          </p:nvGrpSpPr>
          <p:grpSpPr>
            <a:xfrm>
              <a:off x="0" y="6093333"/>
              <a:ext cx="12192000" cy="6350"/>
              <a:chOff x="0" y="6093333"/>
              <a:chExt cx="12192000" cy="6350"/>
            </a:xfrm>
          </p:grpSpPr>
          <p:sp>
            <p:nvSpPr>
              <p:cNvPr id="144" name="Google Shape;144;p3"/>
              <p:cNvSpPr/>
              <p:nvPr/>
            </p:nvSpPr>
            <p:spPr>
              <a:xfrm>
                <a:off x="12169775" y="6093333"/>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3"/>
              <p:cNvSpPr/>
              <p:nvPr/>
            </p:nvSpPr>
            <p:spPr>
              <a:xfrm>
                <a:off x="44450" y="6093333"/>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3"/>
              <p:cNvSpPr/>
              <p:nvPr/>
            </p:nvSpPr>
            <p:spPr>
              <a:xfrm>
                <a:off x="0" y="6093333"/>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7" name="Google Shape;147;p3"/>
            <p:cNvGrpSpPr/>
            <p:nvPr/>
          </p:nvGrpSpPr>
          <p:grpSpPr>
            <a:xfrm>
              <a:off x="0" y="5330571"/>
              <a:ext cx="12192000" cy="6350"/>
              <a:chOff x="0" y="5330571"/>
              <a:chExt cx="12192000" cy="6350"/>
            </a:xfrm>
          </p:grpSpPr>
          <p:sp>
            <p:nvSpPr>
              <p:cNvPr id="148" name="Google Shape;148;p3"/>
              <p:cNvSpPr/>
              <p:nvPr/>
            </p:nvSpPr>
            <p:spPr>
              <a:xfrm>
                <a:off x="12169775" y="533057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3"/>
              <p:cNvSpPr/>
              <p:nvPr/>
            </p:nvSpPr>
            <p:spPr>
              <a:xfrm>
                <a:off x="44450" y="5330571"/>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3"/>
              <p:cNvSpPr/>
              <p:nvPr/>
            </p:nvSpPr>
            <p:spPr>
              <a:xfrm>
                <a:off x="0" y="533057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 name="Google Shape;151;p3"/>
            <p:cNvGrpSpPr/>
            <p:nvPr/>
          </p:nvGrpSpPr>
          <p:grpSpPr>
            <a:xfrm>
              <a:off x="0" y="4567872"/>
              <a:ext cx="12192000" cy="6350"/>
              <a:chOff x="0" y="4567872"/>
              <a:chExt cx="12192000" cy="6350"/>
            </a:xfrm>
          </p:grpSpPr>
          <p:sp>
            <p:nvSpPr>
              <p:cNvPr id="152" name="Google Shape;152;p3"/>
              <p:cNvSpPr/>
              <p:nvPr/>
            </p:nvSpPr>
            <p:spPr>
              <a:xfrm>
                <a:off x="12169775" y="456787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3"/>
              <p:cNvSpPr/>
              <p:nvPr/>
            </p:nvSpPr>
            <p:spPr>
              <a:xfrm>
                <a:off x="44450" y="456787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3"/>
              <p:cNvSpPr/>
              <p:nvPr/>
            </p:nvSpPr>
            <p:spPr>
              <a:xfrm>
                <a:off x="0" y="456787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 name="Google Shape;155;p3"/>
            <p:cNvGrpSpPr/>
            <p:nvPr/>
          </p:nvGrpSpPr>
          <p:grpSpPr>
            <a:xfrm>
              <a:off x="0" y="3805110"/>
              <a:ext cx="12192000" cy="6350"/>
              <a:chOff x="0" y="3805110"/>
              <a:chExt cx="12192000" cy="6350"/>
            </a:xfrm>
          </p:grpSpPr>
          <p:sp>
            <p:nvSpPr>
              <p:cNvPr id="156" name="Google Shape;156;p3"/>
              <p:cNvSpPr/>
              <p:nvPr/>
            </p:nvSpPr>
            <p:spPr>
              <a:xfrm>
                <a:off x="12169775" y="380511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3"/>
              <p:cNvSpPr/>
              <p:nvPr/>
            </p:nvSpPr>
            <p:spPr>
              <a:xfrm>
                <a:off x="44450" y="3805110"/>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3"/>
              <p:cNvSpPr/>
              <p:nvPr/>
            </p:nvSpPr>
            <p:spPr>
              <a:xfrm>
                <a:off x="0" y="380511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 name="Google Shape;159;p3"/>
            <p:cNvGrpSpPr/>
            <p:nvPr/>
          </p:nvGrpSpPr>
          <p:grpSpPr>
            <a:xfrm>
              <a:off x="0" y="3050921"/>
              <a:ext cx="12192000" cy="6350"/>
              <a:chOff x="0" y="3050921"/>
              <a:chExt cx="12192000" cy="6350"/>
            </a:xfrm>
          </p:grpSpPr>
          <p:sp>
            <p:nvSpPr>
              <p:cNvPr id="160" name="Google Shape;160;p3"/>
              <p:cNvSpPr/>
              <p:nvPr/>
            </p:nvSpPr>
            <p:spPr>
              <a:xfrm>
                <a:off x="12169775" y="305092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3"/>
              <p:cNvSpPr/>
              <p:nvPr/>
            </p:nvSpPr>
            <p:spPr>
              <a:xfrm>
                <a:off x="44450" y="3050921"/>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3"/>
              <p:cNvSpPr/>
              <p:nvPr/>
            </p:nvSpPr>
            <p:spPr>
              <a:xfrm>
                <a:off x="0" y="305092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3" name="Google Shape;163;p3"/>
            <p:cNvGrpSpPr/>
            <p:nvPr/>
          </p:nvGrpSpPr>
          <p:grpSpPr>
            <a:xfrm>
              <a:off x="0" y="2288222"/>
              <a:ext cx="12192000" cy="6350"/>
              <a:chOff x="0" y="2288222"/>
              <a:chExt cx="12192000" cy="6350"/>
            </a:xfrm>
          </p:grpSpPr>
          <p:sp>
            <p:nvSpPr>
              <p:cNvPr id="164" name="Google Shape;164;p3"/>
              <p:cNvSpPr/>
              <p:nvPr/>
            </p:nvSpPr>
            <p:spPr>
              <a:xfrm>
                <a:off x="12169775" y="228822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3"/>
              <p:cNvSpPr/>
              <p:nvPr/>
            </p:nvSpPr>
            <p:spPr>
              <a:xfrm>
                <a:off x="44450" y="228822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3"/>
              <p:cNvSpPr/>
              <p:nvPr/>
            </p:nvSpPr>
            <p:spPr>
              <a:xfrm>
                <a:off x="0" y="228822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7" name="Google Shape;167;p3"/>
            <p:cNvGrpSpPr/>
            <p:nvPr/>
          </p:nvGrpSpPr>
          <p:grpSpPr>
            <a:xfrm>
              <a:off x="0" y="1525460"/>
              <a:ext cx="12192000" cy="6350"/>
              <a:chOff x="0" y="1525460"/>
              <a:chExt cx="12192000" cy="6350"/>
            </a:xfrm>
          </p:grpSpPr>
          <p:sp>
            <p:nvSpPr>
              <p:cNvPr id="168" name="Google Shape;168;p3"/>
              <p:cNvSpPr/>
              <p:nvPr/>
            </p:nvSpPr>
            <p:spPr>
              <a:xfrm>
                <a:off x="12169775" y="152546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3"/>
              <p:cNvSpPr/>
              <p:nvPr/>
            </p:nvSpPr>
            <p:spPr>
              <a:xfrm>
                <a:off x="44450" y="1525460"/>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3"/>
              <p:cNvSpPr/>
              <p:nvPr/>
            </p:nvSpPr>
            <p:spPr>
              <a:xfrm>
                <a:off x="0" y="152546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1" name="Google Shape;171;p3"/>
            <p:cNvGrpSpPr/>
            <p:nvPr/>
          </p:nvGrpSpPr>
          <p:grpSpPr>
            <a:xfrm>
              <a:off x="0" y="762762"/>
              <a:ext cx="12192000" cy="6350"/>
              <a:chOff x="0" y="762762"/>
              <a:chExt cx="12192000" cy="6350"/>
            </a:xfrm>
          </p:grpSpPr>
          <p:sp>
            <p:nvSpPr>
              <p:cNvPr id="172" name="Google Shape;172;p3"/>
              <p:cNvSpPr/>
              <p:nvPr/>
            </p:nvSpPr>
            <p:spPr>
              <a:xfrm>
                <a:off x="12169775" y="76276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3"/>
              <p:cNvSpPr/>
              <p:nvPr/>
            </p:nvSpPr>
            <p:spPr>
              <a:xfrm>
                <a:off x="44450" y="76276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3"/>
              <p:cNvSpPr/>
              <p:nvPr/>
            </p:nvSpPr>
            <p:spPr>
              <a:xfrm>
                <a:off x="0" y="76276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pic>
        <p:nvPicPr>
          <p:cNvPr id="175" name="Google Shape;175;p3"/>
          <p:cNvPicPr preferRelativeResize="0"/>
          <p:nvPr/>
        </p:nvPicPr>
        <p:blipFill rotWithShape="1">
          <a:blip r:embed="rId2">
            <a:alphaModFix/>
          </a:blip>
          <a:srcRect l="-9019" r="9019" b="11855"/>
          <a:stretch/>
        </p:blipFill>
        <p:spPr>
          <a:xfrm rot="-5400000">
            <a:off x="5496125" y="1507794"/>
            <a:ext cx="5163774" cy="2131975"/>
          </a:xfrm>
          <a:prstGeom prst="rect">
            <a:avLst/>
          </a:prstGeom>
          <a:noFill/>
          <a:ln>
            <a:noFill/>
          </a:ln>
        </p:spPr>
      </p:pic>
      <p:sp>
        <p:nvSpPr>
          <p:cNvPr id="176" name="Google Shape;176;p3"/>
          <p:cNvSpPr/>
          <p:nvPr/>
        </p:nvSpPr>
        <p:spPr>
          <a:xfrm>
            <a:off x="535200" y="578100"/>
            <a:ext cx="8073600" cy="3987300"/>
          </a:xfrm>
          <a:prstGeom prst="rect">
            <a:avLst/>
          </a:prstGeom>
          <a:solidFill>
            <a:schemeClr val="lt1"/>
          </a:solidFill>
          <a:ln>
            <a:noFill/>
          </a:ln>
          <a:effectLst>
            <a:outerShdw blurRad="2857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77" name="Google Shape;177;p3"/>
          <p:cNvGrpSpPr/>
          <p:nvPr/>
        </p:nvGrpSpPr>
        <p:grpSpPr>
          <a:xfrm>
            <a:off x="-868200" y="-1018150"/>
            <a:ext cx="3810000" cy="2254901"/>
            <a:chOff x="2287428" y="526446"/>
            <a:chExt cx="7620000" cy="4509801"/>
          </a:xfrm>
        </p:grpSpPr>
        <p:sp>
          <p:nvSpPr>
            <p:cNvPr id="178" name="Google Shape;178;p3"/>
            <p:cNvSpPr/>
            <p:nvPr/>
          </p:nvSpPr>
          <p:spPr>
            <a:xfrm>
              <a:off x="2287428" y="526446"/>
              <a:ext cx="7620000" cy="4509801"/>
            </a:xfrm>
            <a:custGeom>
              <a:avLst/>
              <a:gdLst/>
              <a:ahLst/>
              <a:cxnLst/>
              <a:rect l="l" t="t" r="r" b="b"/>
              <a:pathLst>
                <a:path w="7620000" h="4509801" extrusionOk="0">
                  <a:moveTo>
                    <a:pt x="0" y="4509802"/>
                  </a:moveTo>
                  <a:lnTo>
                    <a:pt x="990314" y="3328702"/>
                  </a:lnTo>
                  <a:lnTo>
                    <a:pt x="1576102" y="3471672"/>
                  </a:lnTo>
                  <a:lnTo>
                    <a:pt x="2812733" y="2571560"/>
                  </a:lnTo>
                  <a:lnTo>
                    <a:pt x="3550635" y="2938272"/>
                  </a:lnTo>
                  <a:lnTo>
                    <a:pt x="4511802" y="1857280"/>
                  </a:lnTo>
                  <a:lnTo>
                    <a:pt x="5519261" y="1881283"/>
                  </a:lnTo>
                  <a:lnTo>
                    <a:pt x="6905054" y="1204817"/>
                  </a:lnTo>
                  <a:lnTo>
                    <a:pt x="7620000" y="0"/>
                  </a:lnTo>
                </a:path>
              </a:pathLst>
            </a:custGeom>
            <a:noFill/>
            <a:ln w="1905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3"/>
            <p:cNvSpPr/>
            <p:nvPr/>
          </p:nvSpPr>
          <p:spPr>
            <a:xfrm>
              <a:off x="3773138" y="39077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3"/>
            <p:cNvSpPr/>
            <p:nvPr/>
          </p:nvSpPr>
          <p:spPr>
            <a:xfrm>
              <a:off x="5744813" y="33743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3"/>
            <p:cNvSpPr/>
            <p:nvPr/>
          </p:nvSpPr>
          <p:spPr>
            <a:xfrm>
              <a:off x="7716488" y="2317051"/>
              <a:ext cx="185737" cy="185737"/>
            </a:xfrm>
            <a:custGeom>
              <a:avLst/>
              <a:gdLst/>
              <a:ahLst/>
              <a:cxnLst/>
              <a:rect l="l" t="t" r="r" b="b"/>
              <a:pathLst>
                <a:path w="185737" h="185737" extrusionOk="0">
                  <a:moveTo>
                    <a:pt x="185738" y="92869"/>
                  </a:moveTo>
                  <a:cubicBezTo>
                    <a:pt x="185738" y="144159"/>
                    <a:pt x="144159" y="185737"/>
                    <a:pt x="92869" y="185737"/>
                  </a:cubicBezTo>
                  <a:cubicBezTo>
                    <a:pt x="41579" y="185737"/>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3"/>
            <p:cNvSpPr/>
            <p:nvPr/>
          </p:nvSpPr>
          <p:spPr>
            <a:xfrm rot="-2700000">
              <a:off x="9128498" y="1671953"/>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3"/>
            <p:cNvSpPr/>
            <p:nvPr/>
          </p:nvSpPr>
          <p:spPr>
            <a:xfrm rot="-2700000">
              <a:off x="6747282" y="2329246"/>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3"/>
            <p:cNvSpPr/>
            <p:nvPr/>
          </p:nvSpPr>
          <p:spPr>
            <a:xfrm rot="-2700000">
              <a:off x="5042248" y="3034077"/>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3"/>
            <p:cNvSpPr/>
            <p:nvPr/>
          </p:nvSpPr>
          <p:spPr>
            <a:xfrm rot="-2700000">
              <a:off x="3222984" y="3796039"/>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6" name="Google Shape;186;p3"/>
          <p:cNvSpPr txBox="1">
            <a:spLocks noGrp="1"/>
          </p:cNvSpPr>
          <p:nvPr>
            <p:ph type="title"/>
          </p:nvPr>
        </p:nvSpPr>
        <p:spPr>
          <a:xfrm>
            <a:off x="2413859" y="1850938"/>
            <a:ext cx="5694300" cy="9159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7" name="Google Shape;187;p3"/>
          <p:cNvSpPr txBox="1">
            <a:spLocks noGrp="1"/>
          </p:cNvSpPr>
          <p:nvPr>
            <p:ph type="title" idx="2" hasCustomPrompt="1"/>
          </p:nvPr>
        </p:nvSpPr>
        <p:spPr>
          <a:xfrm>
            <a:off x="1035841" y="2068800"/>
            <a:ext cx="1005900" cy="1005900"/>
          </a:xfrm>
          <a:prstGeom prst="rect">
            <a:avLst/>
          </a:prstGeom>
          <a:noFill/>
          <a:ln w="9525" cap="flat" cmpd="sng">
            <a:solidFill>
              <a:schemeClr val="dk2"/>
            </a:solidFill>
            <a:prstDash val="dash"/>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8" name="Google Shape;188;p3"/>
          <p:cNvSpPr txBox="1">
            <a:spLocks noGrp="1"/>
          </p:cNvSpPr>
          <p:nvPr>
            <p:ph type="subTitle" idx="1"/>
          </p:nvPr>
        </p:nvSpPr>
        <p:spPr>
          <a:xfrm>
            <a:off x="2413859" y="2917563"/>
            <a:ext cx="56943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5"/>
        <p:cNvGrpSpPr/>
        <p:nvPr/>
      </p:nvGrpSpPr>
      <p:grpSpPr>
        <a:xfrm>
          <a:off x="0" y="0"/>
          <a:ext cx="0" cy="0"/>
          <a:chOff x="0" y="0"/>
          <a:chExt cx="0" cy="0"/>
        </a:xfrm>
      </p:grpSpPr>
      <p:grpSp>
        <p:nvGrpSpPr>
          <p:cNvPr id="466" name="Google Shape;466;p7"/>
          <p:cNvGrpSpPr/>
          <p:nvPr/>
        </p:nvGrpSpPr>
        <p:grpSpPr>
          <a:xfrm>
            <a:off x="0" y="0"/>
            <a:ext cx="9144000" cy="5142071"/>
            <a:chOff x="0" y="0"/>
            <a:chExt cx="12192000" cy="6856095"/>
          </a:xfrm>
        </p:grpSpPr>
        <p:grpSp>
          <p:nvGrpSpPr>
            <p:cNvPr id="467" name="Google Shape;467;p7"/>
            <p:cNvGrpSpPr/>
            <p:nvPr/>
          </p:nvGrpSpPr>
          <p:grpSpPr>
            <a:xfrm>
              <a:off x="11482324" y="0"/>
              <a:ext cx="6350" cy="6856095"/>
              <a:chOff x="11482324" y="0"/>
              <a:chExt cx="6350" cy="6856095"/>
            </a:xfrm>
          </p:grpSpPr>
          <p:sp>
            <p:nvSpPr>
              <p:cNvPr id="468" name="Google Shape;468;p7"/>
              <p:cNvSpPr/>
              <p:nvPr/>
            </p:nvSpPr>
            <p:spPr>
              <a:xfrm>
                <a:off x="1148232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7"/>
              <p:cNvSpPr/>
              <p:nvPr/>
            </p:nvSpPr>
            <p:spPr>
              <a:xfrm>
                <a:off x="1148232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7"/>
              <p:cNvSpPr/>
              <p:nvPr/>
            </p:nvSpPr>
            <p:spPr>
              <a:xfrm>
                <a:off x="1148232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1" name="Google Shape;471;p7"/>
            <p:cNvGrpSpPr/>
            <p:nvPr/>
          </p:nvGrpSpPr>
          <p:grpSpPr>
            <a:xfrm>
              <a:off x="10502836" y="0"/>
              <a:ext cx="6350" cy="6856095"/>
              <a:chOff x="10502836" y="0"/>
              <a:chExt cx="6350" cy="6856095"/>
            </a:xfrm>
          </p:grpSpPr>
          <p:sp>
            <p:nvSpPr>
              <p:cNvPr id="472" name="Google Shape;472;p7"/>
              <p:cNvSpPr/>
              <p:nvPr/>
            </p:nvSpPr>
            <p:spPr>
              <a:xfrm>
                <a:off x="10502836"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7"/>
              <p:cNvSpPr/>
              <p:nvPr/>
            </p:nvSpPr>
            <p:spPr>
              <a:xfrm>
                <a:off x="10502836"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7"/>
              <p:cNvSpPr/>
              <p:nvPr/>
            </p:nvSpPr>
            <p:spPr>
              <a:xfrm>
                <a:off x="10502836"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5" name="Google Shape;475;p7"/>
            <p:cNvGrpSpPr/>
            <p:nvPr/>
          </p:nvGrpSpPr>
          <p:grpSpPr>
            <a:xfrm>
              <a:off x="9523412" y="0"/>
              <a:ext cx="6350" cy="6856095"/>
              <a:chOff x="9523412" y="0"/>
              <a:chExt cx="6350" cy="6856095"/>
            </a:xfrm>
          </p:grpSpPr>
          <p:sp>
            <p:nvSpPr>
              <p:cNvPr id="476" name="Google Shape;476;p7"/>
              <p:cNvSpPr/>
              <p:nvPr/>
            </p:nvSpPr>
            <p:spPr>
              <a:xfrm>
                <a:off x="9523412"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7"/>
              <p:cNvSpPr/>
              <p:nvPr/>
            </p:nvSpPr>
            <p:spPr>
              <a:xfrm>
                <a:off x="9523412"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7"/>
              <p:cNvSpPr/>
              <p:nvPr/>
            </p:nvSpPr>
            <p:spPr>
              <a:xfrm>
                <a:off x="9523412"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9" name="Google Shape;479;p7"/>
            <p:cNvGrpSpPr/>
            <p:nvPr/>
          </p:nvGrpSpPr>
          <p:grpSpPr>
            <a:xfrm>
              <a:off x="8543988" y="0"/>
              <a:ext cx="6350" cy="6856095"/>
              <a:chOff x="8543988" y="0"/>
              <a:chExt cx="6350" cy="6856095"/>
            </a:xfrm>
          </p:grpSpPr>
          <p:sp>
            <p:nvSpPr>
              <p:cNvPr id="480" name="Google Shape;480;p7"/>
              <p:cNvSpPr/>
              <p:nvPr/>
            </p:nvSpPr>
            <p:spPr>
              <a:xfrm>
                <a:off x="8543988"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7"/>
              <p:cNvSpPr/>
              <p:nvPr/>
            </p:nvSpPr>
            <p:spPr>
              <a:xfrm>
                <a:off x="8543988"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7"/>
              <p:cNvSpPr/>
              <p:nvPr/>
            </p:nvSpPr>
            <p:spPr>
              <a:xfrm>
                <a:off x="8543988"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3" name="Google Shape;483;p7"/>
            <p:cNvGrpSpPr/>
            <p:nvPr/>
          </p:nvGrpSpPr>
          <p:grpSpPr>
            <a:xfrm>
              <a:off x="7564564" y="0"/>
              <a:ext cx="6350" cy="6856095"/>
              <a:chOff x="7564564" y="0"/>
              <a:chExt cx="6350" cy="6856095"/>
            </a:xfrm>
          </p:grpSpPr>
          <p:sp>
            <p:nvSpPr>
              <p:cNvPr id="484" name="Google Shape;484;p7"/>
              <p:cNvSpPr/>
              <p:nvPr/>
            </p:nvSpPr>
            <p:spPr>
              <a:xfrm>
                <a:off x="756456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7"/>
              <p:cNvSpPr/>
              <p:nvPr/>
            </p:nvSpPr>
            <p:spPr>
              <a:xfrm>
                <a:off x="756456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7"/>
              <p:cNvSpPr/>
              <p:nvPr/>
            </p:nvSpPr>
            <p:spPr>
              <a:xfrm>
                <a:off x="756456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7" name="Google Shape;487;p7"/>
            <p:cNvGrpSpPr/>
            <p:nvPr/>
          </p:nvGrpSpPr>
          <p:grpSpPr>
            <a:xfrm>
              <a:off x="6585077" y="0"/>
              <a:ext cx="6350" cy="6856095"/>
              <a:chOff x="6585077" y="0"/>
              <a:chExt cx="6350" cy="6856095"/>
            </a:xfrm>
          </p:grpSpPr>
          <p:sp>
            <p:nvSpPr>
              <p:cNvPr id="488" name="Google Shape;488;p7"/>
              <p:cNvSpPr/>
              <p:nvPr/>
            </p:nvSpPr>
            <p:spPr>
              <a:xfrm>
                <a:off x="6585077"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7"/>
              <p:cNvSpPr/>
              <p:nvPr/>
            </p:nvSpPr>
            <p:spPr>
              <a:xfrm>
                <a:off x="6585077"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7"/>
              <p:cNvSpPr/>
              <p:nvPr/>
            </p:nvSpPr>
            <p:spPr>
              <a:xfrm>
                <a:off x="6585077"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1" name="Google Shape;491;p7"/>
            <p:cNvGrpSpPr/>
            <p:nvPr/>
          </p:nvGrpSpPr>
          <p:grpSpPr>
            <a:xfrm>
              <a:off x="5602224" y="0"/>
              <a:ext cx="6350" cy="6856095"/>
              <a:chOff x="5602224" y="0"/>
              <a:chExt cx="6350" cy="6856095"/>
            </a:xfrm>
          </p:grpSpPr>
          <p:sp>
            <p:nvSpPr>
              <p:cNvPr id="492" name="Google Shape;492;p7"/>
              <p:cNvSpPr/>
              <p:nvPr/>
            </p:nvSpPr>
            <p:spPr>
              <a:xfrm>
                <a:off x="560222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7"/>
              <p:cNvSpPr/>
              <p:nvPr/>
            </p:nvSpPr>
            <p:spPr>
              <a:xfrm>
                <a:off x="560222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7"/>
              <p:cNvSpPr/>
              <p:nvPr/>
            </p:nvSpPr>
            <p:spPr>
              <a:xfrm>
                <a:off x="560222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5" name="Google Shape;495;p7"/>
            <p:cNvGrpSpPr/>
            <p:nvPr/>
          </p:nvGrpSpPr>
          <p:grpSpPr>
            <a:xfrm>
              <a:off x="4622736" y="0"/>
              <a:ext cx="6350" cy="6856095"/>
              <a:chOff x="4622736" y="0"/>
              <a:chExt cx="6350" cy="6856095"/>
            </a:xfrm>
          </p:grpSpPr>
          <p:sp>
            <p:nvSpPr>
              <p:cNvPr id="496" name="Google Shape;496;p7"/>
              <p:cNvSpPr/>
              <p:nvPr/>
            </p:nvSpPr>
            <p:spPr>
              <a:xfrm>
                <a:off x="4622736"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7"/>
              <p:cNvSpPr/>
              <p:nvPr/>
            </p:nvSpPr>
            <p:spPr>
              <a:xfrm>
                <a:off x="4622736"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7"/>
              <p:cNvSpPr/>
              <p:nvPr/>
            </p:nvSpPr>
            <p:spPr>
              <a:xfrm>
                <a:off x="4622736"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9" name="Google Shape;499;p7"/>
            <p:cNvGrpSpPr/>
            <p:nvPr/>
          </p:nvGrpSpPr>
          <p:grpSpPr>
            <a:xfrm>
              <a:off x="3643312" y="0"/>
              <a:ext cx="6350" cy="6856095"/>
              <a:chOff x="3643312" y="0"/>
              <a:chExt cx="6350" cy="6856095"/>
            </a:xfrm>
          </p:grpSpPr>
          <p:sp>
            <p:nvSpPr>
              <p:cNvPr id="500" name="Google Shape;500;p7"/>
              <p:cNvSpPr/>
              <p:nvPr/>
            </p:nvSpPr>
            <p:spPr>
              <a:xfrm>
                <a:off x="3643312"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7"/>
              <p:cNvSpPr/>
              <p:nvPr/>
            </p:nvSpPr>
            <p:spPr>
              <a:xfrm>
                <a:off x="3643312"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7"/>
              <p:cNvSpPr/>
              <p:nvPr/>
            </p:nvSpPr>
            <p:spPr>
              <a:xfrm>
                <a:off x="3643312"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3" name="Google Shape;503;p7"/>
            <p:cNvGrpSpPr/>
            <p:nvPr/>
          </p:nvGrpSpPr>
          <p:grpSpPr>
            <a:xfrm>
              <a:off x="2663888" y="0"/>
              <a:ext cx="6350" cy="6856095"/>
              <a:chOff x="2663888" y="0"/>
              <a:chExt cx="6350" cy="6856095"/>
            </a:xfrm>
          </p:grpSpPr>
          <p:sp>
            <p:nvSpPr>
              <p:cNvPr id="504" name="Google Shape;504;p7"/>
              <p:cNvSpPr/>
              <p:nvPr/>
            </p:nvSpPr>
            <p:spPr>
              <a:xfrm>
                <a:off x="2663888"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7"/>
              <p:cNvSpPr/>
              <p:nvPr/>
            </p:nvSpPr>
            <p:spPr>
              <a:xfrm>
                <a:off x="2663888"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7"/>
              <p:cNvSpPr/>
              <p:nvPr/>
            </p:nvSpPr>
            <p:spPr>
              <a:xfrm>
                <a:off x="2663888"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7" name="Google Shape;507;p7"/>
            <p:cNvGrpSpPr/>
            <p:nvPr/>
          </p:nvGrpSpPr>
          <p:grpSpPr>
            <a:xfrm>
              <a:off x="1684464" y="0"/>
              <a:ext cx="6350" cy="6856095"/>
              <a:chOff x="1684464" y="0"/>
              <a:chExt cx="6350" cy="6856095"/>
            </a:xfrm>
          </p:grpSpPr>
          <p:sp>
            <p:nvSpPr>
              <p:cNvPr id="508" name="Google Shape;508;p7"/>
              <p:cNvSpPr/>
              <p:nvPr/>
            </p:nvSpPr>
            <p:spPr>
              <a:xfrm>
                <a:off x="168446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7"/>
              <p:cNvSpPr/>
              <p:nvPr/>
            </p:nvSpPr>
            <p:spPr>
              <a:xfrm>
                <a:off x="168446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7"/>
              <p:cNvSpPr/>
              <p:nvPr/>
            </p:nvSpPr>
            <p:spPr>
              <a:xfrm>
                <a:off x="168446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1" name="Google Shape;511;p7"/>
            <p:cNvGrpSpPr/>
            <p:nvPr/>
          </p:nvGrpSpPr>
          <p:grpSpPr>
            <a:xfrm>
              <a:off x="704977" y="0"/>
              <a:ext cx="6350" cy="6856095"/>
              <a:chOff x="704977" y="0"/>
              <a:chExt cx="6350" cy="6856095"/>
            </a:xfrm>
          </p:grpSpPr>
          <p:sp>
            <p:nvSpPr>
              <p:cNvPr id="512" name="Google Shape;512;p7"/>
              <p:cNvSpPr/>
              <p:nvPr/>
            </p:nvSpPr>
            <p:spPr>
              <a:xfrm>
                <a:off x="704977"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7"/>
              <p:cNvSpPr/>
              <p:nvPr/>
            </p:nvSpPr>
            <p:spPr>
              <a:xfrm>
                <a:off x="704977"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7"/>
              <p:cNvSpPr/>
              <p:nvPr/>
            </p:nvSpPr>
            <p:spPr>
              <a:xfrm>
                <a:off x="704977"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5" name="Google Shape;515;p7"/>
            <p:cNvGrpSpPr/>
            <p:nvPr/>
          </p:nvGrpSpPr>
          <p:grpSpPr>
            <a:xfrm>
              <a:off x="0" y="6093333"/>
              <a:ext cx="12192000" cy="6350"/>
              <a:chOff x="0" y="6093333"/>
              <a:chExt cx="12192000" cy="6350"/>
            </a:xfrm>
          </p:grpSpPr>
          <p:sp>
            <p:nvSpPr>
              <p:cNvPr id="516" name="Google Shape;516;p7"/>
              <p:cNvSpPr/>
              <p:nvPr/>
            </p:nvSpPr>
            <p:spPr>
              <a:xfrm>
                <a:off x="12169775" y="6093333"/>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7"/>
              <p:cNvSpPr/>
              <p:nvPr/>
            </p:nvSpPr>
            <p:spPr>
              <a:xfrm>
                <a:off x="44450" y="6093333"/>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7"/>
              <p:cNvSpPr/>
              <p:nvPr/>
            </p:nvSpPr>
            <p:spPr>
              <a:xfrm>
                <a:off x="0" y="6093333"/>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9" name="Google Shape;519;p7"/>
            <p:cNvGrpSpPr/>
            <p:nvPr/>
          </p:nvGrpSpPr>
          <p:grpSpPr>
            <a:xfrm>
              <a:off x="0" y="5330571"/>
              <a:ext cx="12192000" cy="6350"/>
              <a:chOff x="0" y="5330571"/>
              <a:chExt cx="12192000" cy="6350"/>
            </a:xfrm>
          </p:grpSpPr>
          <p:sp>
            <p:nvSpPr>
              <p:cNvPr id="520" name="Google Shape;520;p7"/>
              <p:cNvSpPr/>
              <p:nvPr/>
            </p:nvSpPr>
            <p:spPr>
              <a:xfrm>
                <a:off x="12169775" y="533057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7"/>
              <p:cNvSpPr/>
              <p:nvPr/>
            </p:nvSpPr>
            <p:spPr>
              <a:xfrm>
                <a:off x="44450" y="5330571"/>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7"/>
              <p:cNvSpPr/>
              <p:nvPr/>
            </p:nvSpPr>
            <p:spPr>
              <a:xfrm>
                <a:off x="0" y="533057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3" name="Google Shape;523;p7"/>
            <p:cNvGrpSpPr/>
            <p:nvPr/>
          </p:nvGrpSpPr>
          <p:grpSpPr>
            <a:xfrm>
              <a:off x="0" y="4567872"/>
              <a:ext cx="12192000" cy="6350"/>
              <a:chOff x="0" y="4567872"/>
              <a:chExt cx="12192000" cy="6350"/>
            </a:xfrm>
          </p:grpSpPr>
          <p:sp>
            <p:nvSpPr>
              <p:cNvPr id="524" name="Google Shape;524;p7"/>
              <p:cNvSpPr/>
              <p:nvPr/>
            </p:nvSpPr>
            <p:spPr>
              <a:xfrm>
                <a:off x="12169775" y="456787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7"/>
              <p:cNvSpPr/>
              <p:nvPr/>
            </p:nvSpPr>
            <p:spPr>
              <a:xfrm>
                <a:off x="44450" y="456787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7"/>
              <p:cNvSpPr/>
              <p:nvPr/>
            </p:nvSpPr>
            <p:spPr>
              <a:xfrm>
                <a:off x="0" y="456787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7" name="Google Shape;527;p7"/>
            <p:cNvGrpSpPr/>
            <p:nvPr/>
          </p:nvGrpSpPr>
          <p:grpSpPr>
            <a:xfrm>
              <a:off x="0" y="3805110"/>
              <a:ext cx="12192000" cy="6350"/>
              <a:chOff x="0" y="3805110"/>
              <a:chExt cx="12192000" cy="6350"/>
            </a:xfrm>
          </p:grpSpPr>
          <p:sp>
            <p:nvSpPr>
              <p:cNvPr id="528" name="Google Shape;528;p7"/>
              <p:cNvSpPr/>
              <p:nvPr/>
            </p:nvSpPr>
            <p:spPr>
              <a:xfrm>
                <a:off x="12169775" y="380511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7"/>
              <p:cNvSpPr/>
              <p:nvPr/>
            </p:nvSpPr>
            <p:spPr>
              <a:xfrm>
                <a:off x="44450" y="3805110"/>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 name="Google Shape;530;p7"/>
              <p:cNvSpPr/>
              <p:nvPr/>
            </p:nvSpPr>
            <p:spPr>
              <a:xfrm>
                <a:off x="0" y="380511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1" name="Google Shape;531;p7"/>
            <p:cNvGrpSpPr/>
            <p:nvPr/>
          </p:nvGrpSpPr>
          <p:grpSpPr>
            <a:xfrm>
              <a:off x="0" y="3050921"/>
              <a:ext cx="12192000" cy="6350"/>
              <a:chOff x="0" y="3050921"/>
              <a:chExt cx="12192000" cy="6350"/>
            </a:xfrm>
          </p:grpSpPr>
          <p:sp>
            <p:nvSpPr>
              <p:cNvPr id="532" name="Google Shape;532;p7"/>
              <p:cNvSpPr/>
              <p:nvPr/>
            </p:nvSpPr>
            <p:spPr>
              <a:xfrm>
                <a:off x="12169775" y="305092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7"/>
              <p:cNvSpPr/>
              <p:nvPr/>
            </p:nvSpPr>
            <p:spPr>
              <a:xfrm>
                <a:off x="44450" y="3050921"/>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7"/>
              <p:cNvSpPr/>
              <p:nvPr/>
            </p:nvSpPr>
            <p:spPr>
              <a:xfrm>
                <a:off x="0" y="305092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5" name="Google Shape;535;p7"/>
            <p:cNvGrpSpPr/>
            <p:nvPr/>
          </p:nvGrpSpPr>
          <p:grpSpPr>
            <a:xfrm>
              <a:off x="0" y="2288222"/>
              <a:ext cx="12192000" cy="6350"/>
              <a:chOff x="0" y="2288222"/>
              <a:chExt cx="12192000" cy="6350"/>
            </a:xfrm>
          </p:grpSpPr>
          <p:sp>
            <p:nvSpPr>
              <p:cNvPr id="536" name="Google Shape;536;p7"/>
              <p:cNvSpPr/>
              <p:nvPr/>
            </p:nvSpPr>
            <p:spPr>
              <a:xfrm>
                <a:off x="12169775" y="228822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7"/>
              <p:cNvSpPr/>
              <p:nvPr/>
            </p:nvSpPr>
            <p:spPr>
              <a:xfrm>
                <a:off x="44450" y="228822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7"/>
              <p:cNvSpPr/>
              <p:nvPr/>
            </p:nvSpPr>
            <p:spPr>
              <a:xfrm>
                <a:off x="0" y="228822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9" name="Google Shape;539;p7"/>
            <p:cNvGrpSpPr/>
            <p:nvPr/>
          </p:nvGrpSpPr>
          <p:grpSpPr>
            <a:xfrm>
              <a:off x="0" y="1525460"/>
              <a:ext cx="12192000" cy="6350"/>
              <a:chOff x="0" y="1525460"/>
              <a:chExt cx="12192000" cy="6350"/>
            </a:xfrm>
          </p:grpSpPr>
          <p:sp>
            <p:nvSpPr>
              <p:cNvPr id="540" name="Google Shape;540;p7"/>
              <p:cNvSpPr/>
              <p:nvPr/>
            </p:nvSpPr>
            <p:spPr>
              <a:xfrm>
                <a:off x="12169775" y="152546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7"/>
              <p:cNvSpPr/>
              <p:nvPr/>
            </p:nvSpPr>
            <p:spPr>
              <a:xfrm>
                <a:off x="44450" y="1525460"/>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7"/>
              <p:cNvSpPr/>
              <p:nvPr/>
            </p:nvSpPr>
            <p:spPr>
              <a:xfrm>
                <a:off x="0" y="152546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3" name="Google Shape;543;p7"/>
            <p:cNvGrpSpPr/>
            <p:nvPr/>
          </p:nvGrpSpPr>
          <p:grpSpPr>
            <a:xfrm>
              <a:off x="0" y="762762"/>
              <a:ext cx="12192000" cy="6350"/>
              <a:chOff x="0" y="762762"/>
              <a:chExt cx="12192000" cy="6350"/>
            </a:xfrm>
          </p:grpSpPr>
          <p:sp>
            <p:nvSpPr>
              <p:cNvPr id="544" name="Google Shape;544;p7"/>
              <p:cNvSpPr/>
              <p:nvPr/>
            </p:nvSpPr>
            <p:spPr>
              <a:xfrm>
                <a:off x="12169775" y="76276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 name="Google Shape;545;p7"/>
              <p:cNvSpPr/>
              <p:nvPr/>
            </p:nvSpPr>
            <p:spPr>
              <a:xfrm>
                <a:off x="44450" y="76276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7"/>
              <p:cNvSpPr/>
              <p:nvPr/>
            </p:nvSpPr>
            <p:spPr>
              <a:xfrm>
                <a:off x="0" y="76276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547" name="Google Shape;547;p7"/>
          <p:cNvSpPr/>
          <p:nvPr/>
        </p:nvSpPr>
        <p:spPr>
          <a:xfrm>
            <a:off x="535200" y="578100"/>
            <a:ext cx="8073600" cy="3987300"/>
          </a:xfrm>
          <a:prstGeom prst="rect">
            <a:avLst/>
          </a:prstGeom>
          <a:solidFill>
            <a:schemeClr val="lt1"/>
          </a:solidFill>
          <a:ln>
            <a:noFill/>
          </a:ln>
          <a:effectLst>
            <a:outerShdw blurRad="2857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548" name="Google Shape;548;p7"/>
          <p:cNvGrpSpPr/>
          <p:nvPr/>
        </p:nvGrpSpPr>
        <p:grpSpPr>
          <a:xfrm>
            <a:off x="-1303200" y="-417548"/>
            <a:ext cx="3810000" cy="1517665"/>
            <a:chOff x="2287428" y="3290125"/>
            <a:chExt cx="7620000" cy="3035331"/>
          </a:xfrm>
        </p:grpSpPr>
        <p:sp>
          <p:nvSpPr>
            <p:cNvPr id="549" name="Google Shape;549;p7"/>
            <p:cNvSpPr/>
            <p:nvPr/>
          </p:nvSpPr>
          <p:spPr>
            <a:xfrm>
              <a:off x="2287428" y="3290125"/>
              <a:ext cx="7620000" cy="3035331"/>
            </a:xfrm>
            <a:custGeom>
              <a:avLst/>
              <a:gdLst/>
              <a:ahLst/>
              <a:cxnLst/>
              <a:rect l="l" t="t" r="r" b="b"/>
              <a:pathLst>
                <a:path w="7620000" h="3035331" extrusionOk="0">
                  <a:moveTo>
                    <a:pt x="0" y="2991231"/>
                  </a:moveTo>
                  <a:lnTo>
                    <a:pt x="990314" y="3035332"/>
                  </a:lnTo>
                  <a:lnTo>
                    <a:pt x="1611058" y="2049875"/>
                  </a:lnTo>
                  <a:lnTo>
                    <a:pt x="2812733" y="2710529"/>
                  </a:lnTo>
                  <a:lnTo>
                    <a:pt x="3608832" y="1627441"/>
                  </a:lnTo>
                  <a:lnTo>
                    <a:pt x="4511802" y="1627441"/>
                  </a:lnTo>
                  <a:lnTo>
                    <a:pt x="5576411" y="425958"/>
                  </a:lnTo>
                  <a:lnTo>
                    <a:pt x="6919342" y="748760"/>
                  </a:lnTo>
                  <a:lnTo>
                    <a:pt x="7620000" y="0"/>
                  </a:lnTo>
                </a:path>
              </a:pathLst>
            </a:custGeom>
            <a:noFill/>
            <a:ln w="1905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7"/>
            <p:cNvSpPr/>
            <p:nvPr/>
          </p:nvSpPr>
          <p:spPr>
            <a:xfrm>
              <a:off x="3811238" y="5269801"/>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2"/>
            </a:solidFill>
            <a:ln w="1905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7"/>
            <p:cNvSpPr/>
            <p:nvPr/>
          </p:nvSpPr>
          <p:spPr>
            <a:xfrm>
              <a:off x="5801963" y="48221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2"/>
            </a:solidFill>
            <a:ln w="1905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7"/>
            <p:cNvSpPr/>
            <p:nvPr/>
          </p:nvSpPr>
          <p:spPr>
            <a:xfrm>
              <a:off x="7783163" y="36410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2"/>
            </a:solidFill>
            <a:ln w="1905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53" name="Google Shape;553;p7"/>
          <p:cNvSpPr txBox="1">
            <a:spLocks noGrp="1"/>
          </p:cNvSpPr>
          <p:nvPr>
            <p:ph type="title"/>
          </p:nvPr>
        </p:nvSpPr>
        <p:spPr>
          <a:xfrm>
            <a:off x="716550" y="539500"/>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54" name="Google Shape;554;p7"/>
          <p:cNvSpPr txBox="1">
            <a:spLocks noGrp="1"/>
          </p:cNvSpPr>
          <p:nvPr>
            <p:ph type="subTitle" idx="1"/>
          </p:nvPr>
        </p:nvSpPr>
        <p:spPr>
          <a:xfrm>
            <a:off x="720000" y="1547900"/>
            <a:ext cx="4197600" cy="2298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600"/>
              <a:buFont typeface="Albert Sans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555" name="Google Shape;555;p7"/>
          <p:cNvSpPr>
            <a:spLocks noGrp="1"/>
          </p:cNvSpPr>
          <p:nvPr>
            <p:ph type="pic" idx="2"/>
          </p:nvPr>
        </p:nvSpPr>
        <p:spPr>
          <a:xfrm>
            <a:off x="5230200" y="1101000"/>
            <a:ext cx="2908500" cy="2941500"/>
          </a:xfrm>
          <a:prstGeom prst="rect">
            <a:avLst/>
          </a:prstGeom>
          <a:noFill/>
          <a:ln w="9525" cap="flat" cmpd="sng">
            <a:solidFill>
              <a:schemeClr val="dk2"/>
            </a:solidFill>
            <a:prstDash val="dash"/>
            <a:round/>
            <a:headEnd type="none" w="sm" len="sm"/>
            <a:tailEnd type="none" w="sm" len="sm"/>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56"/>
        <p:cNvGrpSpPr/>
        <p:nvPr/>
      </p:nvGrpSpPr>
      <p:grpSpPr>
        <a:xfrm>
          <a:off x="0" y="0"/>
          <a:ext cx="0" cy="0"/>
          <a:chOff x="0" y="0"/>
          <a:chExt cx="0" cy="0"/>
        </a:xfrm>
      </p:grpSpPr>
      <p:grpSp>
        <p:nvGrpSpPr>
          <p:cNvPr id="557" name="Google Shape;557;p8"/>
          <p:cNvGrpSpPr/>
          <p:nvPr/>
        </p:nvGrpSpPr>
        <p:grpSpPr>
          <a:xfrm>
            <a:off x="0" y="0"/>
            <a:ext cx="9144000" cy="5142071"/>
            <a:chOff x="0" y="0"/>
            <a:chExt cx="12192000" cy="6856095"/>
          </a:xfrm>
        </p:grpSpPr>
        <p:grpSp>
          <p:nvGrpSpPr>
            <p:cNvPr id="558" name="Google Shape;558;p8"/>
            <p:cNvGrpSpPr/>
            <p:nvPr/>
          </p:nvGrpSpPr>
          <p:grpSpPr>
            <a:xfrm>
              <a:off x="11482324" y="0"/>
              <a:ext cx="6350" cy="6856095"/>
              <a:chOff x="11482324" y="0"/>
              <a:chExt cx="6350" cy="6856095"/>
            </a:xfrm>
          </p:grpSpPr>
          <p:sp>
            <p:nvSpPr>
              <p:cNvPr id="559" name="Google Shape;559;p8"/>
              <p:cNvSpPr/>
              <p:nvPr/>
            </p:nvSpPr>
            <p:spPr>
              <a:xfrm>
                <a:off x="1148232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8"/>
              <p:cNvSpPr/>
              <p:nvPr/>
            </p:nvSpPr>
            <p:spPr>
              <a:xfrm>
                <a:off x="1148232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8"/>
              <p:cNvSpPr/>
              <p:nvPr/>
            </p:nvSpPr>
            <p:spPr>
              <a:xfrm>
                <a:off x="1148232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62" name="Google Shape;562;p8"/>
            <p:cNvGrpSpPr/>
            <p:nvPr/>
          </p:nvGrpSpPr>
          <p:grpSpPr>
            <a:xfrm>
              <a:off x="10502836" y="0"/>
              <a:ext cx="6350" cy="6856095"/>
              <a:chOff x="10502836" y="0"/>
              <a:chExt cx="6350" cy="6856095"/>
            </a:xfrm>
          </p:grpSpPr>
          <p:sp>
            <p:nvSpPr>
              <p:cNvPr id="563" name="Google Shape;563;p8"/>
              <p:cNvSpPr/>
              <p:nvPr/>
            </p:nvSpPr>
            <p:spPr>
              <a:xfrm>
                <a:off x="10502836"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8"/>
              <p:cNvSpPr/>
              <p:nvPr/>
            </p:nvSpPr>
            <p:spPr>
              <a:xfrm>
                <a:off x="10502836"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8"/>
              <p:cNvSpPr/>
              <p:nvPr/>
            </p:nvSpPr>
            <p:spPr>
              <a:xfrm>
                <a:off x="10502836"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66" name="Google Shape;566;p8"/>
            <p:cNvGrpSpPr/>
            <p:nvPr/>
          </p:nvGrpSpPr>
          <p:grpSpPr>
            <a:xfrm>
              <a:off x="9523412" y="0"/>
              <a:ext cx="6350" cy="6856095"/>
              <a:chOff x="9523412" y="0"/>
              <a:chExt cx="6350" cy="6856095"/>
            </a:xfrm>
          </p:grpSpPr>
          <p:sp>
            <p:nvSpPr>
              <p:cNvPr id="567" name="Google Shape;567;p8"/>
              <p:cNvSpPr/>
              <p:nvPr/>
            </p:nvSpPr>
            <p:spPr>
              <a:xfrm>
                <a:off x="9523412"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8"/>
              <p:cNvSpPr/>
              <p:nvPr/>
            </p:nvSpPr>
            <p:spPr>
              <a:xfrm>
                <a:off x="9523412"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8"/>
              <p:cNvSpPr/>
              <p:nvPr/>
            </p:nvSpPr>
            <p:spPr>
              <a:xfrm>
                <a:off x="9523412"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70" name="Google Shape;570;p8"/>
            <p:cNvGrpSpPr/>
            <p:nvPr/>
          </p:nvGrpSpPr>
          <p:grpSpPr>
            <a:xfrm>
              <a:off x="8543988" y="0"/>
              <a:ext cx="6350" cy="6856095"/>
              <a:chOff x="8543988" y="0"/>
              <a:chExt cx="6350" cy="6856095"/>
            </a:xfrm>
          </p:grpSpPr>
          <p:sp>
            <p:nvSpPr>
              <p:cNvPr id="571" name="Google Shape;571;p8"/>
              <p:cNvSpPr/>
              <p:nvPr/>
            </p:nvSpPr>
            <p:spPr>
              <a:xfrm>
                <a:off x="8543988"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8"/>
              <p:cNvSpPr/>
              <p:nvPr/>
            </p:nvSpPr>
            <p:spPr>
              <a:xfrm>
                <a:off x="8543988"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8"/>
              <p:cNvSpPr/>
              <p:nvPr/>
            </p:nvSpPr>
            <p:spPr>
              <a:xfrm>
                <a:off x="8543988"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74" name="Google Shape;574;p8"/>
            <p:cNvGrpSpPr/>
            <p:nvPr/>
          </p:nvGrpSpPr>
          <p:grpSpPr>
            <a:xfrm>
              <a:off x="7564564" y="0"/>
              <a:ext cx="6350" cy="6856095"/>
              <a:chOff x="7564564" y="0"/>
              <a:chExt cx="6350" cy="6856095"/>
            </a:xfrm>
          </p:grpSpPr>
          <p:sp>
            <p:nvSpPr>
              <p:cNvPr id="575" name="Google Shape;575;p8"/>
              <p:cNvSpPr/>
              <p:nvPr/>
            </p:nvSpPr>
            <p:spPr>
              <a:xfrm>
                <a:off x="756456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8"/>
              <p:cNvSpPr/>
              <p:nvPr/>
            </p:nvSpPr>
            <p:spPr>
              <a:xfrm>
                <a:off x="756456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8"/>
              <p:cNvSpPr/>
              <p:nvPr/>
            </p:nvSpPr>
            <p:spPr>
              <a:xfrm>
                <a:off x="756456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78" name="Google Shape;578;p8"/>
            <p:cNvGrpSpPr/>
            <p:nvPr/>
          </p:nvGrpSpPr>
          <p:grpSpPr>
            <a:xfrm>
              <a:off x="6585077" y="0"/>
              <a:ext cx="6350" cy="6856095"/>
              <a:chOff x="6585077" y="0"/>
              <a:chExt cx="6350" cy="6856095"/>
            </a:xfrm>
          </p:grpSpPr>
          <p:sp>
            <p:nvSpPr>
              <p:cNvPr id="579" name="Google Shape;579;p8"/>
              <p:cNvSpPr/>
              <p:nvPr/>
            </p:nvSpPr>
            <p:spPr>
              <a:xfrm>
                <a:off x="6585077"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8"/>
              <p:cNvSpPr/>
              <p:nvPr/>
            </p:nvSpPr>
            <p:spPr>
              <a:xfrm>
                <a:off x="6585077"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8"/>
              <p:cNvSpPr/>
              <p:nvPr/>
            </p:nvSpPr>
            <p:spPr>
              <a:xfrm>
                <a:off x="6585077"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82" name="Google Shape;582;p8"/>
            <p:cNvGrpSpPr/>
            <p:nvPr/>
          </p:nvGrpSpPr>
          <p:grpSpPr>
            <a:xfrm>
              <a:off x="5602224" y="0"/>
              <a:ext cx="6350" cy="6856095"/>
              <a:chOff x="5602224" y="0"/>
              <a:chExt cx="6350" cy="6856095"/>
            </a:xfrm>
          </p:grpSpPr>
          <p:sp>
            <p:nvSpPr>
              <p:cNvPr id="583" name="Google Shape;583;p8"/>
              <p:cNvSpPr/>
              <p:nvPr/>
            </p:nvSpPr>
            <p:spPr>
              <a:xfrm>
                <a:off x="560222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8"/>
              <p:cNvSpPr/>
              <p:nvPr/>
            </p:nvSpPr>
            <p:spPr>
              <a:xfrm>
                <a:off x="560222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8"/>
              <p:cNvSpPr/>
              <p:nvPr/>
            </p:nvSpPr>
            <p:spPr>
              <a:xfrm>
                <a:off x="560222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86" name="Google Shape;586;p8"/>
            <p:cNvGrpSpPr/>
            <p:nvPr/>
          </p:nvGrpSpPr>
          <p:grpSpPr>
            <a:xfrm>
              <a:off x="4622736" y="0"/>
              <a:ext cx="6350" cy="6856095"/>
              <a:chOff x="4622736" y="0"/>
              <a:chExt cx="6350" cy="6856095"/>
            </a:xfrm>
          </p:grpSpPr>
          <p:sp>
            <p:nvSpPr>
              <p:cNvPr id="587" name="Google Shape;587;p8"/>
              <p:cNvSpPr/>
              <p:nvPr/>
            </p:nvSpPr>
            <p:spPr>
              <a:xfrm>
                <a:off x="4622736"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8"/>
              <p:cNvSpPr/>
              <p:nvPr/>
            </p:nvSpPr>
            <p:spPr>
              <a:xfrm>
                <a:off x="4622736"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8"/>
              <p:cNvSpPr/>
              <p:nvPr/>
            </p:nvSpPr>
            <p:spPr>
              <a:xfrm>
                <a:off x="4622736"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0" name="Google Shape;590;p8"/>
            <p:cNvGrpSpPr/>
            <p:nvPr/>
          </p:nvGrpSpPr>
          <p:grpSpPr>
            <a:xfrm>
              <a:off x="3643312" y="0"/>
              <a:ext cx="6350" cy="6856095"/>
              <a:chOff x="3643312" y="0"/>
              <a:chExt cx="6350" cy="6856095"/>
            </a:xfrm>
          </p:grpSpPr>
          <p:sp>
            <p:nvSpPr>
              <p:cNvPr id="591" name="Google Shape;591;p8"/>
              <p:cNvSpPr/>
              <p:nvPr/>
            </p:nvSpPr>
            <p:spPr>
              <a:xfrm>
                <a:off x="3643312"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592;p8"/>
              <p:cNvSpPr/>
              <p:nvPr/>
            </p:nvSpPr>
            <p:spPr>
              <a:xfrm>
                <a:off x="3643312"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8"/>
              <p:cNvSpPr/>
              <p:nvPr/>
            </p:nvSpPr>
            <p:spPr>
              <a:xfrm>
                <a:off x="3643312"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4" name="Google Shape;594;p8"/>
            <p:cNvGrpSpPr/>
            <p:nvPr/>
          </p:nvGrpSpPr>
          <p:grpSpPr>
            <a:xfrm>
              <a:off x="2663888" y="0"/>
              <a:ext cx="6350" cy="6856095"/>
              <a:chOff x="2663888" y="0"/>
              <a:chExt cx="6350" cy="6856095"/>
            </a:xfrm>
          </p:grpSpPr>
          <p:sp>
            <p:nvSpPr>
              <p:cNvPr id="595" name="Google Shape;595;p8"/>
              <p:cNvSpPr/>
              <p:nvPr/>
            </p:nvSpPr>
            <p:spPr>
              <a:xfrm>
                <a:off x="2663888"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6" name="Google Shape;596;p8"/>
              <p:cNvSpPr/>
              <p:nvPr/>
            </p:nvSpPr>
            <p:spPr>
              <a:xfrm>
                <a:off x="2663888"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597;p8"/>
              <p:cNvSpPr/>
              <p:nvPr/>
            </p:nvSpPr>
            <p:spPr>
              <a:xfrm>
                <a:off x="2663888"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8" name="Google Shape;598;p8"/>
            <p:cNvGrpSpPr/>
            <p:nvPr/>
          </p:nvGrpSpPr>
          <p:grpSpPr>
            <a:xfrm>
              <a:off x="1684464" y="0"/>
              <a:ext cx="6350" cy="6856095"/>
              <a:chOff x="1684464" y="0"/>
              <a:chExt cx="6350" cy="6856095"/>
            </a:xfrm>
          </p:grpSpPr>
          <p:sp>
            <p:nvSpPr>
              <p:cNvPr id="599" name="Google Shape;599;p8"/>
              <p:cNvSpPr/>
              <p:nvPr/>
            </p:nvSpPr>
            <p:spPr>
              <a:xfrm>
                <a:off x="168446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8"/>
              <p:cNvSpPr/>
              <p:nvPr/>
            </p:nvSpPr>
            <p:spPr>
              <a:xfrm>
                <a:off x="168446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8"/>
              <p:cNvSpPr/>
              <p:nvPr/>
            </p:nvSpPr>
            <p:spPr>
              <a:xfrm>
                <a:off x="168446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02" name="Google Shape;602;p8"/>
            <p:cNvGrpSpPr/>
            <p:nvPr/>
          </p:nvGrpSpPr>
          <p:grpSpPr>
            <a:xfrm>
              <a:off x="704977" y="0"/>
              <a:ext cx="6350" cy="6856095"/>
              <a:chOff x="704977" y="0"/>
              <a:chExt cx="6350" cy="6856095"/>
            </a:xfrm>
          </p:grpSpPr>
          <p:sp>
            <p:nvSpPr>
              <p:cNvPr id="603" name="Google Shape;603;p8"/>
              <p:cNvSpPr/>
              <p:nvPr/>
            </p:nvSpPr>
            <p:spPr>
              <a:xfrm>
                <a:off x="704977"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8"/>
              <p:cNvSpPr/>
              <p:nvPr/>
            </p:nvSpPr>
            <p:spPr>
              <a:xfrm>
                <a:off x="704977"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05;p8"/>
              <p:cNvSpPr/>
              <p:nvPr/>
            </p:nvSpPr>
            <p:spPr>
              <a:xfrm>
                <a:off x="704977"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06" name="Google Shape;606;p8"/>
            <p:cNvGrpSpPr/>
            <p:nvPr/>
          </p:nvGrpSpPr>
          <p:grpSpPr>
            <a:xfrm>
              <a:off x="0" y="6093333"/>
              <a:ext cx="12192000" cy="6350"/>
              <a:chOff x="0" y="6093333"/>
              <a:chExt cx="12192000" cy="6350"/>
            </a:xfrm>
          </p:grpSpPr>
          <p:sp>
            <p:nvSpPr>
              <p:cNvPr id="607" name="Google Shape;607;p8"/>
              <p:cNvSpPr/>
              <p:nvPr/>
            </p:nvSpPr>
            <p:spPr>
              <a:xfrm>
                <a:off x="12169775" y="6093333"/>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8"/>
              <p:cNvSpPr/>
              <p:nvPr/>
            </p:nvSpPr>
            <p:spPr>
              <a:xfrm>
                <a:off x="44450" y="6093333"/>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8"/>
              <p:cNvSpPr/>
              <p:nvPr/>
            </p:nvSpPr>
            <p:spPr>
              <a:xfrm>
                <a:off x="0" y="6093333"/>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0" name="Google Shape;610;p8"/>
            <p:cNvGrpSpPr/>
            <p:nvPr/>
          </p:nvGrpSpPr>
          <p:grpSpPr>
            <a:xfrm>
              <a:off x="0" y="5330571"/>
              <a:ext cx="12192000" cy="6350"/>
              <a:chOff x="0" y="5330571"/>
              <a:chExt cx="12192000" cy="6350"/>
            </a:xfrm>
          </p:grpSpPr>
          <p:sp>
            <p:nvSpPr>
              <p:cNvPr id="611" name="Google Shape;611;p8"/>
              <p:cNvSpPr/>
              <p:nvPr/>
            </p:nvSpPr>
            <p:spPr>
              <a:xfrm>
                <a:off x="12169775" y="533057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8"/>
              <p:cNvSpPr/>
              <p:nvPr/>
            </p:nvSpPr>
            <p:spPr>
              <a:xfrm>
                <a:off x="44450" y="5330571"/>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8"/>
              <p:cNvSpPr/>
              <p:nvPr/>
            </p:nvSpPr>
            <p:spPr>
              <a:xfrm>
                <a:off x="0" y="533057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4" name="Google Shape;614;p8"/>
            <p:cNvGrpSpPr/>
            <p:nvPr/>
          </p:nvGrpSpPr>
          <p:grpSpPr>
            <a:xfrm>
              <a:off x="0" y="4567872"/>
              <a:ext cx="12192000" cy="6350"/>
              <a:chOff x="0" y="4567872"/>
              <a:chExt cx="12192000" cy="6350"/>
            </a:xfrm>
          </p:grpSpPr>
          <p:sp>
            <p:nvSpPr>
              <p:cNvPr id="615" name="Google Shape;615;p8"/>
              <p:cNvSpPr/>
              <p:nvPr/>
            </p:nvSpPr>
            <p:spPr>
              <a:xfrm>
                <a:off x="12169775" y="456787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8"/>
              <p:cNvSpPr/>
              <p:nvPr/>
            </p:nvSpPr>
            <p:spPr>
              <a:xfrm>
                <a:off x="44450" y="456787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8"/>
              <p:cNvSpPr/>
              <p:nvPr/>
            </p:nvSpPr>
            <p:spPr>
              <a:xfrm>
                <a:off x="0" y="456787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8" name="Google Shape;618;p8"/>
            <p:cNvGrpSpPr/>
            <p:nvPr/>
          </p:nvGrpSpPr>
          <p:grpSpPr>
            <a:xfrm>
              <a:off x="0" y="3805110"/>
              <a:ext cx="12192000" cy="6350"/>
              <a:chOff x="0" y="3805110"/>
              <a:chExt cx="12192000" cy="6350"/>
            </a:xfrm>
          </p:grpSpPr>
          <p:sp>
            <p:nvSpPr>
              <p:cNvPr id="619" name="Google Shape;619;p8"/>
              <p:cNvSpPr/>
              <p:nvPr/>
            </p:nvSpPr>
            <p:spPr>
              <a:xfrm>
                <a:off x="12169775" y="380511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8"/>
              <p:cNvSpPr/>
              <p:nvPr/>
            </p:nvSpPr>
            <p:spPr>
              <a:xfrm>
                <a:off x="44450" y="3805110"/>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8"/>
              <p:cNvSpPr/>
              <p:nvPr/>
            </p:nvSpPr>
            <p:spPr>
              <a:xfrm>
                <a:off x="0" y="380511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2" name="Google Shape;622;p8"/>
            <p:cNvGrpSpPr/>
            <p:nvPr/>
          </p:nvGrpSpPr>
          <p:grpSpPr>
            <a:xfrm>
              <a:off x="0" y="3050921"/>
              <a:ext cx="12192000" cy="6350"/>
              <a:chOff x="0" y="3050921"/>
              <a:chExt cx="12192000" cy="6350"/>
            </a:xfrm>
          </p:grpSpPr>
          <p:sp>
            <p:nvSpPr>
              <p:cNvPr id="623" name="Google Shape;623;p8"/>
              <p:cNvSpPr/>
              <p:nvPr/>
            </p:nvSpPr>
            <p:spPr>
              <a:xfrm>
                <a:off x="12169775" y="305092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8"/>
              <p:cNvSpPr/>
              <p:nvPr/>
            </p:nvSpPr>
            <p:spPr>
              <a:xfrm>
                <a:off x="44450" y="3050921"/>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8"/>
              <p:cNvSpPr/>
              <p:nvPr/>
            </p:nvSpPr>
            <p:spPr>
              <a:xfrm>
                <a:off x="0" y="305092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6" name="Google Shape;626;p8"/>
            <p:cNvGrpSpPr/>
            <p:nvPr/>
          </p:nvGrpSpPr>
          <p:grpSpPr>
            <a:xfrm>
              <a:off x="0" y="2288222"/>
              <a:ext cx="12192000" cy="6350"/>
              <a:chOff x="0" y="2288222"/>
              <a:chExt cx="12192000" cy="6350"/>
            </a:xfrm>
          </p:grpSpPr>
          <p:sp>
            <p:nvSpPr>
              <p:cNvPr id="627" name="Google Shape;627;p8"/>
              <p:cNvSpPr/>
              <p:nvPr/>
            </p:nvSpPr>
            <p:spPr>
              <a:xfrm>
                <a:off x="12169775" y="228822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8"/>
              <p:cNvSpPr/>
              <p:nvPr/>
            </p:nvSpPr>
            <p:spPr>
              <a:xfrm>
                <a:off x="44450" y="228822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8"/>
              <p:cNvSpPr/>
              <p:nvPr/>
            </p:nvSpPr>
            <p:spPr>
              <a:xfrm>
                <a:off x="0" y="228822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0" name="Google Shape;630;p8"/>
            <p:cNvGrpSpPr/>
            <p:nvPr/>
          </p:nvGrpSpPr>
          <p:grpSpPr>
            <a:xfrm>
              <a:off x="0" y="1525460"/>
              <a:ext cx="12192000" cy="6350"/>
              <a:chOff x="0" y="1525460"/>
              <a:chExt cx="12192000" cy="6350"/>
            </a:xfrm>
          </p:grpSpPr>
          <p:sp>
            <p:nvSpPr>
              <p:cNvPr id="631" name="Google Shape;631;p8"/>
              <p:cNvSpPr/>
              <p:nvPr/>
            </p:nvSpPr>
            <p:spPr>
              <a:xfrm>
                <a:off x="12169775" y="152546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8"/>
              <p:cNvSpPr/>
              <p:nvPr/>
            </p:nvSpPr>
            <p:spPr>
              <a:xfrm>
                <a:off x="44450" y="1525460"/>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33;p8"/>
              <p:cNvSpPr/>
              <p:nvPr/>
            </p:nvSpPr>
            <p:spPr>
              <a:xfrm>
                <a:off x="0" y="152546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4" name="Google Shape;634;p8"/>
            <p:cNvGrpSpPr/>
            <p:nvPr/>
          </p:nvGrpSpPr>
          <p:grpSpPr>
            <a:xfrm>
              <a:off x="0" y="762762"/>
              <a:ext cx="12192000" cy="6350"/>
              <a:chOff x="0" y="762762"/>
              <a:chExt cx="12192000" cy="6350"/>
            </a:xfrm>
          </p:grpSpPr>
          <p:sp>
            <p:nvSpPr>
              <p:cNvPr id="635" name="Google Shape;635;p8"/>
              <p:cNvSpPr/>
              <p:nvPr/>
            </p:nvSpPr>
            <p:spPr>
              <a:xfrm>
                <a:off x="12169775" y="76276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8"/>
              <p:cNvSpPr/>
              <p:nvPr/>
            </p:nvSpPr>
            <p:spPr>
              <a:xfrm>
                <a:off x="44450" y="76276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8"/>
              <p:cNvSpPr/>
              <p:nvPr/>
            </p:nvSpPr>
            <p:spPr>
              <a:xfrm>
                <a:off x="0" y="76276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38" name="Google Shape;638;p8"/>
          <p:cNvSpPr/>
          <p:nvPr/>
        </p:nvSpPr>
        <p:spPr>
          <a:xfrm>
            <a:off x="535200" y="578100"/>
            <a:ext cx="8073600" cy="3987300"/>
          </a:xfrm>
          <a:prstGeom prst="rect">
            <a:avLst/>
          </a:prstGeom>
          <a:solidFill>
            <a:schemeClr val="lt1"/>
          </a:solidFill>
          <a:ln>
            <a:noFill/>
          </a:ln>
          <a:effectLst>
            <a:outerShdw blurRad="2857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9" name="Google Shape;639;p8"/>
          <p:cNvSpPr txBox="1">
            <a:spLocks noGrp="1"/>
          </p:cNvSpPr>
          <p:nvPr>
            <p:ph type="title"/>
          </p:nvPr>
        </p:nvSpPr>
        <p:spPr>
          <a:xfrm>
            <a:off x="1768500" y="1307100"/>
            <a:ext cx="56070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40"/>
        <p:cNvGrpSpPr/>
        <p:nvPr/>
      </p:nvGrpSpPr>
      <p:grpSpPr>
        <a:xfrm>
          <a:off x="0" y="0"/>
          <a:ext cx="0" cy="0"/>
          <a:chOff x="0" y="0"/>
          <a:chExt cx="0" cy="0"/>
        </a:xfrm>
      </p:grpSpPr>
      <p:grpSp>
        <p:nvGrpSpPr>
          <p:cNvPr id="641" name="Google Shape;641;p9"/>
          <p:cNvGrpSpPr/>
          <p:nvPr/>
        </p:nvGrpSpPr>
        <p:grpSpPr>
          <a:xfrm>
            <a:off x="0" y="0"/>
            <a:ext cx="9144000" cy="5142071"/>
            <a:chOff x="0" y="0"/>
            <a:chExt cx="12192000" cy="6856095"/>
          </a:xfrm>
        </p:grpSpPr>
        <p:grpSp>
          <p:nvGrpSpPr>
            <p:cNvPr id="642" name="Google Shape;642;p9"/>
            <p:cNvGrpSpPr/>
            <p:nvPr/>
          </p:nvGrpSpPr>
          <p:grpSpPr>
            <a:xfrm>
              <a:off x="11482324" y="0"/>
              <a:ext cx="6350" cy="6856095"/>
              <a:chOff x="11482324" y="0"/>
              <a:chExt cx="6350" cy="6856095"/>
            </a:xfrm>
          </p:grpSpPr>
          <p:sp>
            <p:nvSpPr>
              <p:cNvPr id="643" name="Google Shape;643;p9"/>
              <p:cNvSpPr/>
              <p:nvPr/>
            </p:nvSpPr>
            <p:spPr>
              <a:xfrm>
                <a:off x="1148232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9"/>
              <p:cNvSpPr/>
              <p:nvPr/>
            </p:nvSpPr>
            <p:spPr>
              <a:xfrm>
                <a:off x="1148232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9"/>
              <p:cNvSpPr/>
              <p:nvPr/>
            </p:nvSpPr>
            <p:spPr>
              <a:xfrm>
                <a:off x="1148232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6" name="Google Shape;646;p9"/>
            <p:cNvGrpSpPr/>
            <p:nvPr/>
          </p:nvGrpSpPr>
          <p:grpSpPr>
            <a:xfrm>
              <a:off x="10502836" y="0"/>
              <a:ext cx="6350" cy="6856095"/>
              <a:chOff x="10502836" y="0"/>
              <a:chExt cx="6350" cy="6856095"/>
            </a:xfrm>
          </p:grpSpPr>
          <p:sp>
            <p:nvSpPr>
              <p:cNvPr id="647" name="Google Shape;647;p9"/>
              <p:cNvSpPr/>
              <p:nvPr/>
            </p:nvSpPr>
            <p:spPr>
              <a:xfrm>
                <a:off x="10502836"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9"/>
              <p:cNvSpPr/>
              <p:nvPr/>
            </p:nvSpPr>
            <p:spPr>
              <a:xfrm>
                <a:off x="10502836"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9"/>
              <p:cNvSpPr/>
              <p:nvPr/>
            </p:nvSpPr>
            <p:spPr>
              <a:xfrm>
                <a:off x="10502836"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50" name="Google Shape;650;p9"/>
            <p:cNvGrpSpPr/>
            <p:nvPr/>
          </p:nvGrpSpPr>
          <p:grpSpPr>
            <a:xfrm>
              <a:off x="9523412" y="0"/>
              <a:ext cx="6350" cy="6856095"/>
              <a:chOff x="9523412" y="0"/>
              <a:chExt cx="6350" cy="6856095"/>
            </a:xfrm>
          </p:grpSpPr>
          <p:sp>
            <p:nvSpPr>
              <p:cNvPr id="651" name="Google Shape;651;p9"/>
              <p:cNvSpPr/>
              <p:nvPr/>
            </p:nvSpPr>
            <p:spPr>
              <a:xfrm>
                <a:off x="9523412"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9"/>
              <p:cNvSpPr/>
              <p:nvPr/>
            </p:nvSpPr>
            <p:spPr>
              <a:xfrm>
                <a:off x="9523412"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9"/>
              <p:cNvSpPr/>
              <p:nvPr/>
            </p:nvSpPr>
            <p:spPr>
              <a:xfrm>
                <a:off x="9523412"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54" name="Google Shape;654;p9"/>
            <p:cNvGrpSpPr/>
            <p:nvPr/>
          </p:nvGrpSpPr>
          <p:grpSpPr>
            <a:xfrm>
              <a:off x="8543988" y="0"/>
              <a:ext cx="6350" cy="6856095"/>
              <a:chOff x="8543988" y="0"/>
              <a:chExt cx="6350" cy="6856095"/>
            </a:xfrm>
          </p:grpSpPr>
          <p:sp>
            <p:nvSpPr>
              <p:cNvPr id="655" name="Google Shape;655;p9"/>
              <p:cNvSpPr/>
              <p:nvPr/>
            </p:nvSpPr>
            <p:spPr>
              <a:xfrm>
                <a:off x="8543988"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9"/>
              <p:cNvSpPr/>
              <p:nvPr/>
            </p:nvSpPr>
            <p:spPr>
              <a:xfrm>
                <a:off x="8543988"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9"/>
              <p:cNvSpPr/>
              <p:nvPr/>
            </p:nvSpPr>
            <p:spPr>
              <a:xfrm>
                <a:off x="8543988"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58" name="Google Shape;658;p9"/>
            <p:cNvGrpSpPr/>
            <p:nvPr/>
          </p:nvGrpSpPr>
          <p:grpSpPr>
            <a:xfrm>
              <a:off x="7564564" y="0"/>
              <a:ext cx="6350" cy="6856095"/>
              <a:chOff x="7564564" y="0"/>
              <a:chExt cx="6350" cy="6856095"/>
            </a:xfrm>
          </p:grpSpPr>
          <p:sp>
            <p:nvSpPr>
              <p:cNvPr id="659" name="Google Shape;659;p9"/>
              <p:cNvSpPr/>
              <p:nvPr/>
            </p:nvSpPr>
            <p:spPr>
              <a:xfrm>
                <a:off x="756456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9"/>
              <p:cNvSpPr/>
              <p:nvPr/>
            </p:nvSpPr>
            <p:spPr>
              <a:xfrm>
                <a:off x="756456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 name="Google Shape;661;p9"/>
              <p:cNvSpPr/>
              <p:nvPr/>
            </p:nvSpPr>
            <p:spPr>
              <a:xfrm>
                <a:off x="756456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2" name="Google Shape;662;p9"/>
            <p:cNvGrpSpPr/>
            <p:nvPr/>
          </p:nvGrpSpPr>
          <p:grpSpPr>
            <a:xfrm>
              <a:off x="6585077" y="0"/>
              <a:ext cx="6350" cy="6856095"/>
              <a:chOff x="6585077" y="0"/>
              <a:chExt cx="6350" cy="6856095"/>
            </a:xfrm>
          </p:grpSpPr>
          <p:sp>
            <p:nvSpPr>
              <p:cNvPr id="663" name="Google Shape;663;p9"/>
              <p:cNvSpPr/>
              <p:nvPr/>
            </p:nvSpPr>
            <p:spPr>
              <a:xfrm>
                <a:off x="6585077"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9"/>
              <p:cNvSpPr/>
              <p:nvPr/>
            </p:nvSpPr>
            <p:spPr>
              <a:xfrm>
                <a:off x="6585077"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9"/>
              <p:cNvSpPr/>
              <p:nvPr/>
            </p:nvSpPr>
            <p:spPr>
              <a:xfrm>
                <a:off x="6585077"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6" name="Google Shape;666;p9"/>
            <p:cNvGrpSpPr/>
            <p:nvPr/>
          </p:nvGrpSpPr>
          <p:grpSpPr>
            <a:xfrm>
              <a:off x="5602224" y="0"/>
              <a:ext cx="6350" cy="6856095"/>
              <a:chOff x="5602224" y="0"/>
              <a:chExt cx="6350" cy="6856095"/>
            </a:xfrm>
          </p:grpSpPr>
          <p:sp>
            <p:nvSpPr>
              <p:cNvPr id="667" name="Google Shape;667;p9"/>
              <p:cNvSpPr/>
              <p:nvPr/>
            </p:nvSpPr>
            <p:spPr>
              <a:xfrm>
                <a:off x="560222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9"/>
              <p:cNvSpPr/>
              <p:nvPr/>
            </p:nvSpPr>
            <p:spPr>
              <a:xfrm>
                <a:off x="560222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9"/>
              <p:cNvSpPr/>
              <p:nvPr/>
            </p:nvSpPr>
            <p:spPr>
              <a:xfrm>
                <a:off x="560222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0" name="Google Shape;670;p9"/>
            <p:cNvGrpSpPr/>
            <p:nvPr/>
          </p:nvGrpSpPr>
          <p:grpSpPr>
            <a:xfrm>
              <a:off x="4622736" y="0"/>
              <a:ext cx="6350" cy="6856095"/>
              <a:chOff x="4622736" y="0"/>
              <a:chExt cx="6350" cy="6856095"/>
            </a:xfrm>
          </p:grpSpPr>
          <p:sp>
            <p:nvSpPr>
              <p:cNvPr id="671" name="Google Shape;671;p9"/>
              <p:cNvSpPr/>
              <p:nvPr/>
            </p:nvSpPr>
            <p:spPr>
              <a:xfrm>
                <a:off x="4622736"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9"/>
              <p:cNvSpPr/>
              <p:nvPr/>
            </p:nvSpPr>
            <p:spPr>
              <a:xfrm>
                <a:off x="4622736"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9"/>
              <p:cNvSpPr/>
              <p:nvPr/>
            </p:nvSpPr>
            <p:spPr>
              <a:xfrm>
                <a:off x="4622736"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4" name="Google Shape;674;p9"/>
            <p:cNvGrpSpPr/>
            <p:nvPr/>
          </p:nvGrpSpPr>
          <p:grpSpPr>
            <a:xfrm>
              <a:off x="3643312" y="0"/>
              <a:ext cx="6350" cy="6856095"/>
              <a:chOff x="3643312" y="0"/>
              <a:chExt cx="6350" cy="6856095"/>
            </a:xfrm>
          </p:grpSpPr>
          <p:sp>
            <p:nvSpPr>
              <p:cNvPr id="675" name="Google Shape;675;p9"/>
              <p:cNvSpPr/>
              <p:nvPr/>
            </p:nvSpPr>
            <p:spPr>
              <a:xfrm>
                <a:off x="3643312"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9"/>
              <p:cNvSpPr/>
              <p:nvPr/>
            </p:nvSpPr>
            <p:spPr>
              <a:xfrm>
                <a:off x="3643312"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9"/>
              <p:cNvSpPr/>
              <p:nvPr/>
            </p:nvSpPr>
            <p:spPr>
              <a:xfrm>
                <a:off x="3643312"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8" name="Google Shape;678;p9"/>
            <p:cNvGrpSpPr/>
            <p:nvPr/>
          </p:nvGrpSpPr>
          <p:grpSpPr>
            <a:xfrm>
              <a:off x="2663888" y="0"/>
              <a:ext cx="6350" cy="6856095"/>
              <a:chOff x="2663888" y="0"/>
              <a:chExt cx="6350" cy="6856095"/>
            </a:xfrm>
          </p:grpSpPr>
          <p:sp>
            <p:nvSpPr>
              <p:cNvPr id="679" name="Google Shape;679;p9"/>
              <p:cNvSpPr/>
              <p:nvPr/>
            </p:nvSpPr>
            <p:spPr>
              <a:xfrm>
                <a:off x="2663888"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9"/>
              <p:cNvSpPr/>
              <p:nvPr/>
            </p:nvSpPr>
            <p:spPr>
              <a:xfrm>
                <a:off x="2663888"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9"/>
              <p:cNvSpPr/>
              <p:nvPr/>
            </p:nvSpPr>
            <p:spPr>
              <a:xfrm>
                <a:off x="2663888"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2" name="Google Shape;682;p9"/>
            <p:cNvGrpSpPr/>
            <p:nvPr/>
          </p:nvGrpSpPr>
          <p:grpSpPr>
            <a:xfrm>
              <a:off x="1684464" y="0"/>
              <a:ext cx="6350" cy="6856095"/>
              <a:chOff x="1684464" y="0"/>
              <a:chExt cx="6350" cy="6856095"/>
            </a:xfrm>
          </p:grpSpPr>
          <p:sp>
            <p:nvSpPr>
              <p:cNvPr id="683" name="Google Shape;683;p9"/>
              <p:cNvSpPr/>
              <p:nvPr/>
            </p:nvSpPr>
            <p:spPr>
              <a:xfrm>
                <a:off x="168446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9"/>
              <p:cNvSpPr/>
              <p:nvPr/>
            </p:nvSpPr>
            <p:spPr>
              <a:xfrm>
                <a:off x="168446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9"/>
              <p:cNvSpPr/>
              <p:nvPr/>
            </p:nvSpPr>
            <p:spPr>
              <a:xfrm>
                <a:off x="168446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6" name="Google Shape;686;p9"/>
            <p:cNvGrpSpPr/>
            <p:nvPr/>
          </p:nvGrpSpPr>
          <p:grpSpPr>
            <a:xfrm>
              <a:off x="704977" y="0"/>
              <a:ext cx="6350" cy="6856095"/>
              <a:chOff x="704977" y="0"/>
              <a:chExt cx="6350" cy="6856095"/>
            </a:xfrm>
          </p:grpSpPr>
          <p:sp>
            <p:nvSpPr>
              <p:cNvPr id="687" name="Google Shape;687;p9"/>
              <p:cNvSpPr/>
              <p:nvPr/>
            </p:nvSpPr>
            <p:spPr>
              <a:xfrm>
                <a:off x="704977"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9"/>
              <p:cNvSpPr/>
              <p:nvPr/>
            </p:nvSpPr>
            <p:spPr>
              <a:xfrm>
                <a:off x="704977"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9"/>
              <p:cNvSpPr/>
              <p:nvPr/>
            </p:nvSpPr>
            <p:spPr>
              <a:xfrm>
                <a:off x="704977"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0" name="Google Shape;690;p9"/>
            <p:cNvGrpSpPr/>
            <p:nvPr/>
          </p:nvGrpSpPr>
          <p:grpSpPr>
            <a:xfrm>
              <a:off x="0" y="6093333"/>
              <a:ext cx="12192000" cy="6350"/>
              <a:chOff x="0" y="6093333"/>
              <a:chExt cx="12192000" cy="6350"/>
            </a:xfrm>
          </p:grpSpPr>
          <p:sp>
            <p:nvSpPr>
              <p:cNvPr id="691" name="Google Shape;691;p9"/>
              <p:cNvSpPr/>
              <p:nvPr/>
            </p:nvSpPr>
            <p:spPr>
              <a:xfrm>
                <a:off x="12169775" y="6093333"/>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9"/>
              <p:cNvSpPr/>
              <p:nvPr/>
            </p:nvSpPr>
            <p:spPr>
              <a:xfrm>
                <a:off x="44450" y="6093333"/>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9"/>
              <p:cNvSpPr/>
              <p:nvPr/>
            </p:nvSpPr>
            <p:spPr>
              <a:xfrm>
                <a:off x="0" y="6093333"/>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4" name="Google Shape;694;p9"/>
            <p:cNvGrpSpPr/>
            <p:nvPr/>
          </p:nvGrpSpPr>
          <p:grpSpPr>
            <a:xfrm>
              <a:off x="0" y="5330571"/>
              <a:ext cx="12192000" cy="6350"/>
              <a:chOff x="0" y="5330571"/>
              <a:chExt cx="12192000" cy="6350"/>
            </a:xfrm>
          </p:grpSpPr>
          <p:sp>
            <p:nvSpPr>
              <p:cNvPr id="695" name="Google Shape;695;p9"/>
              <p:cNvSpPr/>
              <p:nvPr/>
            </p:nvSpPr>
            <p:spPr>
              <a:xfrm>
                <a:off x="12169775" y="533057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9"/>
              <p:cNvSpPr/>
              <p:nvPr/>
            </p:nvSpPr>
            <p:spPr>
              <a:xfrm>
                <a:off x="44450" y="5330571"/>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9"/>
              <p:cNvSpPr/>
              <p:nvPr/>
            </p:nvSpPr>
            <p:spPr>
              <a:xfrm>
                <a:off x="0" y="533057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8" name="Google Shape;698;p9"/>
            <p:cNvGrpSpPr/>
            <p:nvPr/>
          </p:nvGrpSpPr>
          <p:grpSpPr>
            <a:xfrm>
              <a:off x="0" y="4567872"/>
              <a:ext cx="12192000" cy="6350"/>
              <a:chOff x="0" y="4567872"/>
              <a:chExt cx="12192000" cy="6350"/>
            </a:xfrm>
          </p:grpSpPr>
          <p:sp>
            <p:nvSpPr>
              <p:cNvPr id="699" name="Google Shape;699;p9"/>
              <p:cNvSpPr/>
              <p:nvPr/>
            </p:nvSpPr>
            <p:spPr>
              <a:xfrm>
                <a:off x="12169775" y="456787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9"/>
              <p:cNvSpPr/>
              <p:nvPr/>
            </p:nvSpPr>
            <p:spPr>
              <a:xfrm>
                <a:off x="44450" y="456787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9"/>
              <p:cNvSpPr/>
              <p:nvPr/>
            </p:nvSpPr>
            <p:spPr>
              <a:xfrm>
                <a:off x="0" y="456787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02" name="Google Shape;702;p9"/>
            <p:cNvGrpSpPr/>
            <p:nvPr/>
          </p:nvGrpSpPr>
          <p:grpSpPr>
            <a:xfrm>
              <a:off x="0" y="3805110"/>
              <a:ext cx="12192000" cy="6350"/>
              <a:chOff x="0" y="3805110"/>
              <a:chExt cx="12192000" cy="6350"/>
            </a:xfrm>
          </p:grpSpPr>
          <p:sp>
            <p:nvSpPr>
              <p:cNvPr id="703" name="Google Shape;703;p9"/>
              <p:cNvSpPr/>
              <p:nvPr/>
            </p:nvSpPr>
            <p:spPr>
              <a:xfrm>
                <a:off x="12169775" y="380511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9"/>
              <p:cNvSpPr/>
              <p:nvPr/>
            </p:nvSpPr>
            <p:spPr>
              <a:xfrm>
                <a:off x="44450" y="3805110"/>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9"/>
              <p:cNvSpPr/>
              <p:nvPr/>
            </p:nvSpPr>
            <p:spPr>
              <a:xfrm>
                <a:off x="0" y="380511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06" name="Google Shape;706;p9"/>
            <p:cNvGrpSpPr/>
            <p:nvPr/>
          </p:nvGrpSpPr>
          <p:grpSpPr>
            <a:xfrm>
              <a:off x="0" y="3050921"/>
              <a:ext cx="12192000" cy="6350"/>
              <a:chOff x="0" y="3050921"/>
              <a:chExt cx="12192000" cy="6350"/>
            </a:xfrm>
          </p:grpSpPr>
          <p:sp>
            <p:nvSpPr>
              <p:cNvPr id="707" name="Google Shape;707;p9"/>
              <p:cNvSpPr/>
              <p:nvPr/>
            </p:nvSpPr>
            <p:spPr>
              <a:xfrm>
                <a:off x="12169775" y="305092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9"/>
              <p:cNvSpPr/>
              <p:nvPr/>
            </p:nvSpPr>
            <p:spPr>
              <a:xfrm>
                <a:off x="44450" y="3050921"/>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9"/>
              <p:cNvSpPr/>
              <p:nvPr/>
            </p:nvSpPr>
            <p:spPr>
              <a:xfrm>
                <a:off x="0" y="305092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0" name="Google Shape;710;p9"/>
            <p:cNvGrpSpPr/>
            <p:nvPr/>
          </p:nvGrpSpPr>
          <p:grpSpPr>
            <a:xfrm>
              <a:off x="0" y="2288222"/>
              <a:ext cx="12192000" cy="6350"/>
              <a:chOff x="0" y="2288222"/>
              <a:chExt cx="12192000" cy="6350"/>
            </a:xfrm>
          </p:grpSpPr>
          <p:sp>
            <p:nvSpPr>
              <p:cNvPr id="711" name="Google Shape;711;p9"/>
              <p:cNvSpPr/>
              <p:nvPr/>
            </p:nvSpPr>
            <p:spPr>
              <a:xfrm>
                <a:off x="12169775" y="228822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9"/>
              <p:cNvSpPr/>
              <p:nvPr/>
            </p:nvSpPr>
            <p:spPr>
              <a:xfrm>
                <a:off x="44450" y="228822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9"/>
              <p:cNvSpPr/>
              <p:nvPr/>
            </p:nvSpPr>
            <p:spPr>
              <a:xfrm>
                <a:off x="0" y="228822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4" name="Google Shape;714;p9"/>
            <p:cNvGrpSpPr/>
            <p:nvPr/>
          </p:nvGrpSpPr>
          <p:grpSpPr>
            <a:xfrm>
              <a:off x="0" y="1525460"/>
              <a:ext cx="12192000" cy="6350"/>
              <a:chOff x="0" y="1525460"/>
              <a:chExt cx="12192000" cy="6350"/>
            </a:xfrm>
          </p:grpSpPr>
          <p:sp>
            <p:nvSpPr>
              <p:cNvPr id="715" name="Google Shape;715;p9"/>
              <p:cNvSpPr/>
              <p:nvPr/>
            </p:nvSpPr>
            <p:spPr>
              <a:xfrm>
                <a:off x="12169775" y="152546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9"/>
              <p:cNvSpPr/>
              <p:nvPr/>
            </p:nvSpPr>
            <p:spPr>
              <a:xfrm>
                <a:off x="44450" y="1525460"/>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9"/>
              <p:cNvSpPr/>
              <p:nvPr/>
            </p:nvSpPr>
            <p:spPr>
              <a:xfrm>
                <a:off x="0" y="152546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8" name="Google Shape;718;p9"/>
            <p:cNvGrpSpPr/>
            <p:nvPr/>
          </p:nvGrpSpPr>
          <p:grpSpPr>
            <a:xfrm>
              <a:off x="0" y="762762"/>
              <a:ext cx="12192000" cy="6350"/>
              <a:chOff x="0" y="762762"/>
              <a:chExt cx="12192000" cy="6350"/>
            </a:xfrm>
          </p:grpSpPr>
          <p:sp>
            <p:nvSpPr>
              <p:cNvPr id="719" name="Google Shape;719;p9"/>
              <p:cNvSpPr/>
              <p:nvPr/>
            </p:nvSpPr>
            <p:spPr>
              <a:xfrm>
                <a:off x="12169775" y="76276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9"/>
              <p:cNvSpPr/>
              <p:nvPr/>
            </p:nvSpPr>
            <p:spPr>
              <a:xfrm>
                <a:off x="44450" y="76276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9"/>
              <p:cNvSpPr/>
              <p:nvPr/>
            </p:nvSpPr>
            <p:spPr>
              <a:xfrm>
                <a:off x="0" y="76276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722" name="Google Shape;722;p9"/>
          <p:cNvSpPr/>
          <p:nvPr/>
        </p:nvSpPr>
        <p:spPr>
          <a:xfrm>
            <a:off x="535200" y="578100"/>
            <a:ext cx="8073600" cy="3987300"/>
          </a:xfrm>
          <a:prstGeom prst="rect">
            <a:avLst/>
          </a:prstGeom>
          <a:solidFill>
            <a:schemeClr val="lt1"/>
          </a:solidFill>
          <a:ln>
            <a:noFill/>
          </a:ln>
          <a:effectLst>
            <a:outerShdw blurRad="2857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23" name="Google Shape;723;p9"/>
          <p:cNvSpPr txBox="1">
            <a:spLocks noGrp="1"/>
          </p:cNvSpPr>
          <p:nvPr>
            <p:ph type="title"/>
          </p:nvPr>
        </p:nvSpPr>
        <p:spPr>
          <a:xfrm>
            <a:off x="2851200" y="864152"/>
            <a:ext cx="5284800" cy="1161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200"/>
              <a:buNone/>
              <a:defRPr sz="6000"/>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
        <p:nvSpPr>
          <p:cNvPr id="724" name="Google Shape;724;p9"/>
          <p:cNvSpPr txBox="1">
            <a:spLocks noGrp="1"/>
          </p:cNvSpPr>
          <p:nvPr>
            <p:ph type="subTitle" idx="1"/>
          </p:nvPr>
        </p:nvSpPr>
        <p:spPr>
          <a:xfrm>
            <a:off x="2851200" y="2025577"/>
            <a:ext cx="5284800" cy="671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18"/>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1106"/>
        <p:cNvGrpSpPr/>
        <p:nvPr/>
      </p:nvGrpSpPr>
      <p:grpSpPr>
        <a:xfrm>
          <a:off x="0" y="0"/>
          <a:ext cx="0" cy="0"/>
          <a:chOff x="0" y="0"/>
          <a:chExt cx="0" cy="0"/>
        </a:xfrm>
      </p:grpSpPr>
      <p:grpSp>
        <p:nvGrpSpPr>
          <p:cNvPr id="1107" name="Google Shape;1107;p16"/>
          <p:cNvGrpSpPr/>
          <p:nvPr/>
        </p:nvGrpSpPr>
        <p:grpSpPr>
          <a:xfrm>
            <a:off x="0" y="0"/>
            <a:ext cx="9144000" cy="5142071"/>
            <a:chOff x="0" y="0"/>
            <a:chExt cx="12192000" cy="6856095"/>
          </a:xfrm>
        </p:grpSpPr>
        <p:grpSp>
          <p:nvGrpSpPr>
            <p:cNvPr id="1108" name="Google Shape;1108;p16"/>
            <p:cNvGrpSpPr/>
            <p:nvPr/>
          </p:nvGrpSpPr>
          <p:grpSpPr>
            <a:xfrm>
              <a:off x="11482324" y="0"/>
              <a:ext cx="6350" cy="6856095"/>
              <a:chOff x="11482324" y="0"/>
              <a:chExt cx="6350" cy="6856095"/>
            </a:xfrm>
          </p:grpSpPr>
          <p:sp>
            <p:nvSpPr>
              <p:cNvPr id="1109" name="Google Shape;1109;p16"/>
              <p:cNvSpPr/>
              <p:nvPr/>
            </p:nvSpPr>
            <p:spPr>
              <a:xfrm>
                <a:off x="1148232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16"/>
              <p:cNvSpPr/>
              <p:nvPr/>
            </p:nvSpPr>
            <p:spPr>
              <a:xfrm>
                <a:off x="1148232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16"/>
              <p:cNvSpPr/>
              <p:nvPr/>
            </p:nvSpPr>
            <p:spPr>
              <a:xfrm>
                <a:off x="1148232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12" name="Google Shape;1112;p16"/>
            <p:cNvGrpSpPr/>
            <p:nvPr/>
          </p:nvGrpSpPr>
          <p:grpSpPr>
            <a:xfrm>
              <a:off x="10502836" y="0"/>
              <a:ext cx="6350" cy="6856095"/>
              <a:chOff x="10502836" y="0"/>
              <a:chExt cx="6350" cy="6856095"/>
            </a:xfrm>
          </p:grpSpPr>
          <p:sp>
            <p:nvSpPr>
              <p:cNvPr id="1113" name="Google Shape;1113;p16"/>
              <p:cNvSpPr/>
              <p:nvPr/>
            </p:nvSpPr>
            <p:spPr>
              <a:xfrm>
                <a:off x="10502836"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16"/>
              <p:cNvSpPr/>
              <p:nvPr/>
            </p:nvSpPr>
            <p:spPr>
              <a:xfrm>
                <a:off x="10502836"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16"/>
              <p:cNvSpPr/>
              <p:nvPr/>
            </p:nvSpPr>
            <p:spPr>
              <a:xfrm>
                <a:off x="10502836"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16" name="Google Shape;1116;p16"/>
            <p:cNvGrpSpPr/>
            <p:nvPr/>
          </p:nvGrpSpPr>
          <p:grpSpPr>
            <a:xfrm>
              <a:off x="9523412" y="0"/>
              <a:ext cx="6350" cy="6856095"/>
              <a:chOff x="9523412" y="0"/>
              <a:chExt cx="6350" cy="6856095"/>
            </a:xfrm>
          </p:grpSpPr>
          <p:sp>
            <p:nvSpPr>
              <p:cNvPr id="1117" name="Google Shape;1117;p16"/>
              <p:cNvSpPr/>
              <p:nvPr/>
            </p:nvSpPr>
            <p:spPr>
              <a:xfrm>
                <a:off x="9523412"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16"/>
              <p:cNvSpPr/>
              <p:nvPr/>
            </p:nvSpPr>
            <p:spPr>
              <a:xfrm>
                <a:off x="9523412"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16"/>
              <p:cNvSpPr/>
              <p:nvPr/>
            </p:nvSpPr>
            <p:spPr>
              <a:xfrm>
                <a:off x="9523412"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20" name="Google Shape;1120;p16"/>
            <p:cNvGrpSpPr/>
            <p:nvPr/>
          </p:nvGrpSpPr>
          <p:grpSpPr>
            <a:xfrm>
              <a:off x="8543988" y="0"/>
              <a:ext cx="6350" cy="6856095"/>
              <a:chOff x="8543988" y="0"/>
              <a:chExt cx="6350" cy="6856095"/>
            </a:xfrm>
          </p:grpSpPr>
          <p:sp>
            <p:nvSpPr>
              <p:cNvPr id="1121" name="Google Shape;1121;p16"/>
              <p:cNvSpPr/>
              <p:nvPr/>
            </p:nvSpPr>
            <p:spPr>
              <a:xfrm>
                <a:off x="8543988"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16"/>
              <p:cNvSpPr/>
              <p:nvPr/>
            </p:nvSpPr>
            <p:spPr>
              <a:xfrm>
                <a:off x="8543988"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16"/>
              <p:cNvSpPr/>
              <p:nvPr/>
            </p:nvSpPr>
            <p:spPr>
              <a:xfrm>
                <a:off x="8543988"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24" name="Google Shape;1124;p16"/>
            <p:cNvGrpSpPr/>
            <p:nvPr/>
          </p:nvGrpSpPr>
          <p:grpSpPr>
            <a:xfrm>
              <a:off x="7564564" y="0"/>
              <a:ext cx="6350" cy="6856095"/>
              <a:chOff x="7564564" y="0"/>
              <a:chExt cx="6350" cy="6856095"/>
            </a:xfrm>
          </p:grpSpPr>
          <p:sp>
            <p:nvSpPr>
              <p:cNvPr id="1125" name="Google Shape;1125;p16"/>
              <p:cNvSpPr/>
              <p:nvPr/>
            </p:nvSpPr>
            <p:spPr>
              <a:xfrm>
                <a:off x="756456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16"/>
              <p:cNvSpPr/>
              <p:nvPr/>
            </p:nvSpPr>
            <p:spPr>
              <a:xfrm>
                <a:off x="756456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16"/>
              <p:cNvSpPr/>
              <p:nvPr/>
            </p:nvSpPr>
            <p:spPr>
              <a:xfrm>
                <a:off x="756456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28" name="Google Shape;1128;p16"/>
            <p:cNvGrpSpPr/>
            <p:nvPr/>
          </p:nvGrpSpPr>
          <p:grpSpPr>
            <a:xfrm>
              <a:off x="6585077" y="0"/>
              <a:ext cx="6350" cy="6856095"/>
              <a:chOff x="6585077" y="0"/>
              <a:chExt cx="6350" cy="6856095"/>
            </a:xfrm>
          </p:grpSpPr>
          <p:sp>
            <p:nvSpPr>
              <p:cNvPr id="1129" name="Google Shape;1129;p16"/>
              <p:cNvSpPr/>
              <p:nvPr/>
            </p:nvSpPr>
            <p:spPr>
              <a:xfrm>
                <a:off x="6585077"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16"/>
              <p:cNvSpPr/>
              <p:nvPr/>
            </p:nvSpPr>
            <p:spPr>
              <a:xfrm>
                <a:off x="6585077"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16"/>
              <p:cNvSpPr/>
              <p:nvPr/>
            </p:nvSpPr>
            <p:spPr>
              <a:xfrm>
                <a:off x="6585077"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2" name="Google Shape;1132;p16"/>
            <p:cNvGrpSpPr/>
            <p:nvPr/>
          </p:nvGrpSpPr>
          <p:grpSpPr>
            <a:xfrm>
              <a:off x="5602224" y="0"/>
              <a:ext cx="6350" cy="6856095"/>
              <a:chOff x="5602224" y="0"/>
              <a:chExt cx="6350" cy="6856095"/>
            </a:xfrm>
          </p:grpSpPr>
          <p:sp>
            <p:nvSpPr>
              <p:cNvPr id="1133" name="Google Shape;1133;p16"/>
              <p:cNvSpPr/>
              <p:nvPr/>
            </p:nvSpPr>
            <p:spPr>
              <a:xfrm>
                <a:off x="560222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16"/>
              <p:cNvSpPr/>
              <p:nvPr/>
            </p:nvSpPr>
            <p:spPr>
              <a:xfrm>
                <a:off x="560222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16"/>
              <p:cNvSpPr/>
              <p:nvPr/>
            </p:nvSpPr>
            <p:spPr>
              <a:xfrm>
                <a:off x="560222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6" name="Google Shape;1136;p16"/>
            <p:cNvGrpSpPr/>
            <p:nvPr/>
          </p:nvGrpSpPr>
          <p:grpSpPr>
            <a:xfrm>
              <a:off x="4622736" y="0"/>
              <a:ext cx="6350" cy="6856095"/>
              <a:chOff x="4622736" y="0"/>
              <a:chExt cx="6350" cy="6856095"/>
            </a:xfrm>
          </p:grpSpPr>
          <p:sp>
            <p:nvSpPr>
              <p:cNvPr id="1137" name="Google Shape;1137;p16"/>
              <p:cNvSpPr/>
              <p:nvPr/>
            </p:nvSpPr>
            <p:spPr>
              <a:xfrm>
                <a:off x="4622736"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16"/>
              <p:cNvSpPr/>
              <p:nvPr/>
            </p:nvSpPr>
            <p:spPr>
              <a:xfrm>
                <a:off x="4622736"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9" name="Google Shape;1139;p16"/>
              <p:cNvSpPr/>
              <p:nvPr/>
            </p:nvSpPr>
            <p:spPr>
              <a:xfrm>
                <a:off x="4622736"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40" name="Google Shape;1140;p16"/>
            <p:cNvGrpSpPr/>
            <p:nvPr/>
          </p:nvGrpSpPr>
          <p:grpSpPr>
            <a:xfrm>
              <a:off x="3643312" y="0"/>
              <a:ext cx="6350" cy="6856095"/>
              <a:chOff x="3643312" y="0"/>
              <a:chExt cx="6350" cy="6856095"/>
            </a:xfrm>
          </p:grpSpPr>
          <p:sp>
            <p:nvSpPr>
              <p:cNvPr id="1141" name="Google Shape;1141;p16"/>
              <p:cNvSpPr/>
              <p:nvPr/>
            </p:nvSpPr>
            <p:spPr>
              <a:xfrm>
                <a:off x="3643312"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16"/>
              <p:cNvSpPr/>
              <p:nvPr/>
            </p:nvSpPr>
            <p:spPr>
              <a:xfrm>
                <a:off x="3643312"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3" name="Google Shape;1143;p16"/>
              <p:cNvSpPr/>
              <p:nvPr/>
            </p:nvSpPr>
            <p:spPr>
              <a:xfrm>
                <a:off x="3643312"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44" name="Google Shape;1144;p16"/>
            <p:cNvGrpSpPr/>
            <p:nvPr/>
          </p:nvGrpSpPr>
          <p:grpSpPr>
            <a:xfrm>
              <a:off x="2663888" y="0"/>
              <a:ext cx="6350" cy="6856095"/>
              <a:chOff x="2663888" y="0"/>
              <a:chExt cx="6350" cy="6856095"/>
            </a:xfrm>
          </p:grpSpPr>
          <p:sp>
            <p:nvSpPr>
              <p:cNvPr id="1145" name="Google Shape;1145;p16"/>
              <p:cNvSpPr/>
              <p:nvPr/>
            </p:nvSpPr>
            <p:spPr>
              <a:xfrm>
                <a:off x="2663888"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6" name="Google Shape;1146;p16"/>
              <p:cNvSpPr/>
              <p:nvPr/>
            </p:nvSpPr>
            <p:spPr>
              <a:xfrm>
                <a:off x="2663888"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7" name="Google Shape;1147;p16"/>
              <p:cNvSpPr/>
              <p:nvPr/>
            </p:nvSpPr>
            <p:spPr>
              <a:xfrm>
                <a:off x="2663888"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48" name="Google Shape;1148;p16"/>
            <p:cNvGrpSpPr/>
            <p:nvPr/>
          </p:nvGrpSpPr>
          <p:grpSpPr>
            <a:xfrm>
              <a:off x="1684464" y="0"/>
              <a:ext cx="6350" cy="6856095"/>
              <a:chOff x="1684464" y="0"/>
              <a:chExt cx="6350" cy="6856095"/>
            </a:xfrm>
          </p:grpSpPr>
          <p:sp>
            <p:nvSpPr>
              <p:cNvPr id="1149" name="Google Shape;1149;p16"/>
              <p:cNvSpPr/>
              <p:nvPr/>
            </p:nvSpPr>
            <p:spPr>
              <a:xfrm>
                <a:off x="168446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16"/>
              <p:cNvSpPr/>
              <p:nvPr/>
            </p:nvSpPr>
            <p:spPr>
              <a:xfrm>
                <a:off x="168446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1" name="Google Shape;1151;p16"/>
              <p:cNvSpPr/>
              <p:nvPr/>
            </p:nvSpPr>
            <p:spPr>
              <a:xfrm>
                <a:off x="168446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52" name="Google Shape;1152;p16"/>
            <p:cNvGrpSpPr/>
            <p:nvPr/>
          </p:nvGrpSpPr>
          <p:grpSpPr>
            <a:xfrm>
              <a:off x="704977" y="0"/>
              <a:ext cx="6350" cy="6856095"/>
              <a:chOff x="704977" y="0"/>
              <a:chExt cx="6350" cy="6856095"/>
            </a:xfrm>
          </p:grpSpPr>
          <p:sp>
            <p:nvSpPr>
              <p:cNvPr id="1153" name="Google Shape;1153;p16"/>
              <p:cNvSpPr/>
              <p:nvPr/>
            </p:nvSpPr>
            <p:spPr>
              <a:xfrm>
                <a:off x="704977"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4" name="Google Shape;1154;p16"/>
              <p:cNvSpPr/>
              <p:nvPr/>
            </p:nvSpPr>
            <p:spPr>
              <a:xfrm>
                <a:off x="704977"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5" name="Google Shape;1155;p16"/>
              <p:cNvSpPr/>
              <p:nvPr/>
            </p:nvSpPr>
            <p:spPr>
              <a:xfrm>
                <a:off x="704977"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56" name="Google Shape;1156;p16"/>
            <p:cNvGrpSpPr/>
            <p:nvPr/>
          </p:nvGrpSpPr>
          <p:grpSpPr>
            <a:xfrm>
              <a:off x="0" y="6093333"/>
              <a:ext cx="12192000" cy="6350"/>
              <a:chOff x="0" y="6093333"/>
              <a:chExt cx="12192000" cy="6350"/>
            </a:xfrm>
          </p:grpSpPr>
          <p:sp>
            <p:nvSpPr>
              <p:cNvPr id="1157" name="Google Shape;1157;p16"/>
              <p:cNvSpPr/>
              <p:nvPr/>
            </p:nvSpPr>
            <p:spPr>
              <a:xfrm>
                <a:off x="12169775" y="6093333"/>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8" name="Google Shape;1158;p16"/>
              <p:cNvSpPr/>
              <p:nvPr/>
            </p:nvSpPr>
            <p:spPr>
              <a:xfrm>
                <a:off x="44450" y="6093333"/>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9" name="Google Shape;1159;p16"/>
              <p:cNvSpPr/>
              <p:nvPr/>
            </p:nvSpPr>
            <p:spPr>
              <a:xfrm>
                <a:off x="0" y="6093333"/>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0" name="Google Shape;1160;p16"/>
            <p:cNvGrpSpPr/>
            <p:nvPr/>
          </p:nvGrpSpPr>
          <p:grpSpPr>
            <a:xfrm>
              <a:off x="0" y="5330571"/>
              <a:ext cx="12192000" cy="6350"/>
              <a:chOff x="0" y="5330571"/>
              <a:chExt cx="12192000" cy="6350"/>
            </a:xfrm>
          </p:grpSpPr>
          <p:sp>
            <p:nvSpPr>
              <p:cNvPr id="1161" name="Google Shape;1161;p16"/>
              <p:cNvSpPr/>
              <p:nvPr/>
            </p:nvSpPr>
            <p:spPr>
              <a:xfrm>
                <a:off x="12169775" y="533057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2" name="Google Shape;1162;p16"/>
              <p:cNvSpPr/>
              <p:nvPr/>
            </p:nvSpPr>
            <p:spPr>
              <a:xfrm>
                <a:off x="44450" y="5330571"/>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3" name="Google Shape;1163;p16"/>
              <p:cNvSpPr/>
              <p:nvPr/>
            </p:nvSpPr>
            <p:spPr>
              <a:xfrm>
                <a:off x="0" y="533057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4" name="Google Shape;1164;p16"/>
            <p:cNvGrpSpPr/>
            <p:nvPr/>
          </p:nvGrpSpPr>
          <p:grpSpPr>
            <a:xfrm>
              <a:off x="0" y="4567872"/>
              <a:ext cx="12192000" cy="6350"/>
              <a:chOff x="0" y="4567872"/>
              <a:chExt cx="12192000" cy="6350"/>
            </a:xfrm>
          </p:grpSpPr>
          <p:sp>
            <p:nvSpPr>
              <p:cNvPr id="1165" name="Google Shape;1165;p16"/>
              <p:cNvSpPr/>
              <p:nvPr/>
            </p:nvSpPr>
            <p:spPr>
              <a:xfrm>
                <a:off x="12169775" y="456787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16"/>
              <p:cNvSpPr/>
              <p:nvPr/>
            </p:nvSpPr>
            <p:spPr>
              <a:xfrm>
                <a:off x="44450" y="456787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16"/>
              <p:cNvSpPr/>
              <p:nvPr/>
            </p:nvSpPr>
            <p:spPr>
              <a:xfrm>
                <a:off x="0" y="456787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8" name="Google Shape;1168;p16"/>
            <p:cNvGrpSpPr/>
            <p:nvPr/>
          </p:nvGrpSpPr>
          <p:grpSpPr>
            <a:xfrm>
              <a:off x="0" y="3805110"/>
              <a:ext cx="12192000" cy="6350"/>
              <a:chOff x="0" y="3805110"/>
              <a:chExt cx="12192000" cy="6350"/>
            </a:xfrm>
          </p:grpSpPr>
          <p:sp>
            <p:nvSpPr>
              <p:cNvPr id="1169" name="Google Shape;1169;p16"/>
              <p:cNvSpPr/>
              <p:nvPr/>
            </p:nvSpPr>
            <p:spPr>
              <a:xfrm>
                <a:off x="12169775" y="380511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0" name="Google Shape;1170;p16"/>
              <p:cNvSpPr/>
              <p:nvPr/>
            </p:nvSpPr>
            <p:spPr>
              <a:xfrm>
                <a:off x="44450" y="3805110"/>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1" name="Google Shape;1171;p16"/>
              <p:cNvSpPr/>
              <p:nvPr/>
            </p:nvSpPr>
            <p:spPr>
              <a:xfrm>
                <a:off x="0" y="380511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2" name="Google Shape;1172;p16"/>
            <p:cNvGrpSpPr/>
            <p:nvPr/>
          </p:nvGrpSpPr>
          <p:grpSpPr>
            <a:xfrm>
              <a:off x="0" y="3050921"/>
              <a:ext cx="12192000" cy="6350"/>
              <a:chOff x="0" y="3050921"/>
              <a:chExt cx="12192000" cy="6350"/>
            </a:xfrm>
          </p:grpSpPr>
          <p:sp>
            <p:nvSpPr>
              <p:cNvPr id="1173" name="Google Shape;1173;p16"/>
              <p:cNvSpPr/>
              <p:nvPr/>
            </p:nvSpPr>
            <p:spPr>
              <a:xfrm>
                <a:off x="12169775" y="305092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4" name="Google Shape;1174;p16"/>
              <p:cNvSpPr/>
              <p:nvPr/>
            </p:nvSpPr>
            <p:spPr>
              <a:xfrm>
                <a:off x="44450" y="3050921"/>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16"/>
              <p:cNvSpPr/>
              <p:nvPr/>
            </p:nvSpPr>
            <p:spPr>
              <a:xfrm>
                <a:off x="0" y="305092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6" name="Google Shape;1176;p16"/>
            <p:cNvGrpSpPr/>
            <p:nvPr/>
          </p:nvGrpSpPr>
          <p:grpSpPr>
            <a:xfrm>
              <a:off x="0" y="2288222"/>
              <a:ext cx="12192000" cy="6350"/>
              <a:chOff x="0" y="2288222"/>
              <a:chExt cx="12192000" cy="6350"/>
            </a:xfrm>
          </p:grpSpPr>
          <p:sp>
            <p:nvSpPr>
              <p:cNvPr id="1177" name="Google Shape;1177;p16"/>
              <p:cNvSpPr/>
              <p:nvPr/>
            </p:nvSpPr>
            <p:spPr>
              <a:xfrm>
                <a:off x="12169775" y="228822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8" name="Google Shape;1178;p16"/>
              <p:cNvSpPr/>
              <p:nvPr/>
            </p:nvSpPr>
            <p:spPr>
              <a:xfrm>
                <a:off x="44450" y="228822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16"/>
              <p:cNvSpPr/>
              <p:nvPr/>
            </p:nvSpPr>
            <p:spPr>
              <a:xfrm>
                <a:off x="0" y="228822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80" name="Google Shape;1180;p16"/>
            <p:cNvGrpSpPr/>
            <p:nvPr/>
          </p:nvGrpSpPr>
          <p:grpSpPr>
            <a:xfrm>
              <a:off x="0" y="1525460"/>
              <a:ext cx="12192000" cy="6350"/>
              <a:chOff x="0" y="1525460"/>
              <a:chExt cx="12192000" cy="6350"/>
            </a:xfrm>
          </p:grpSpPr>
          <p:sp>
            <p:nvSpPr>
              <p:cNvPr id="1181" name="Google Shape;1181;p16"/>
              <p:cNvSpPr/>
              <p:nvPr/>
            </p:nvSpPr>
            <p:spPr>
              <a:xfrm>
                <a:off x="12169775" y="152546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2" name="Google Shape;1182;p16"/>
              <p:cNvSpPr/>
              <p:nvPr/>
            </p:nvSpPr>
            <p:spPr>
              <a:xfrm>
                <a:off x="44450" y="1525460"/>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3" name="Google Shape;1183;p16"/>
              <p:cNvSpPr/>
              <p:nvPr/>
            </p:nvSpPr>
            <p:spPr>
              <a:xfrm>
                <a:off x="0" y="152546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84" name="Google Shape;1184;p16"/>
            <p:cNvGrpSpPr/>
            <p:nvPr/>
          </p:nvGrpSpPr>
          <p:grpSpPr>
            <a:xfrm>
              <a:off x="0" y="762762"/>
              <a:ext cx="12192000" cy="6350"/>
              <a:chOff x="0" y="762762"/>
              <a:chExt cx="12192000" cy="6350"/>
            </a:xfrm>
          </p:grpSpPr>
          <p:sp>
            <p:nvSpPr>
              <p:cNvPr id="1185" name="Google Shape;1185;p16"/>
              <p:cNvSpPr/>
              <p:nvPr/>
            </p:nvSpPr>
            <p:spPr>
              <a:xfrm>
                <a:off x="12169775" y="76276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16"/>
              <p:cNvSpPr/>
              <p:nvPr/>
            </p:nvSpPr>
            <p:spPr>
              <a:xfrm>
                <a:off x="44450" y="76276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16"/>
              <p:cNvSpPr/>
              <p:nvPr/>
            </p:nvSpPr>
            <p:spPr>
              <a:xfrm>
                <a:off x="0" y="76276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188" name="Google Shape;1188;p16"/>
          <p:cNvSpPr/>
          <p:nvPr/>
        </p:nvSpPr>
        <p:spPr>
          <a:xfrm>
            <a:off x="535200" y="578100"/>
            <a:ext cx="8073600" cy="3987300"/>
          </a:xfrm>
          <a:prstGeom prst="rect">
            <a:avLst/>
          </a:prstGeom>
          <a:solidFill>
            <a:schemeClr val="lt1"/>
          </a:solidFill>
          <a:ln>
            <a:noFill/>
          </a:ln>
          <a:effectLst>
            <a:outerShdw blurRad="2857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89" name="Google Shape;1189;p1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1190" name="Google Shape;1190;p16"/>
          <p:cNvGrpSpPr/>
          <p:nvPr/>
        </p:nvGrpSpPr>
        <p:grpSpPr>
          <a:xfrm flipH="1">
            <a:off x="-1294200" y="3559212"/>
            <a:ext cx="3810000" cy="2254900"/>
            <a:chOff x="2287428" y="526446"/>
            <a:chExt cx="7620000" cy="4509801"/>
          </a:xfrm>
        </p:grpSpPr>
        <p:sp>
          <p:nvSpPr>
            <p:cNvPr id="1191" name="Google Shape;1191;p16"/>
            <p:cNvSpPr/>
            <p:nvPr/>
          </p:nvSpPr>
          <p:spPr>
            <a:xfrm>
              <a:off x="2287428" y="526446"/>
              <a:ext cx="7620000" cy="4509801"/>
            </a:xfrm>
            <a:custGeom>
              <a:avLst/>
              <a:gdLst/>
              <a:ahLst/>
              <a:cxnLst/>
              <a:rect l="l" t="t" r="r" b="b"/>
              <a:pathLst>
                <a:path w="7620000" h="4509801" extrusionOk="0">
                  <a:moveTo>
                    <a:pt x="0" y="4509802"/>
                  </a:moveTo>
                  <a:lnTo>
                    <a:pt x="990314" y="3328702"/>
                  </a:lnTo>
                  <a:lnTo>
                    <a:pt x="1576102" y="3471672"/>
                  </a:lnTo>
                  <a:lnTo>
                    <a:pt x="2812733" y="2571560"/>
                  </a:lnTo>
                  <a:lnTo>
                    <a:pt x="3550635" y="2938272"/>
                  </a:lnTo>
                  <a:lnTo>
                    <a:pt x="4511802" y="1857280"/>
                  </a:lnTo>
                  <a:lnTo>
                    <a:pt x="5519261" y="1881283"/>
                  </a:lnTo>
                  <a:lnTo>
                    <a:pt x="6905054" y="1204817"/>
                  </a:lnTo>
                  <a:lnTo>
                    <a:pt x="7620000" y="0"/>
                  </a:lnTo>
                </a:path>
              </a:pathLst>
            </a:custGeom>
            <a:no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16"/>
            <p:cNvSpPr/>
            <p:nvPr/>
          </p:nvSpPr>
          <p:spPr>
            <a:xfrm>
              <a:off x="3773138" y="39077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16"/>
            <p:cNvSpPr/>
            <p:nvPr/>
          </p:nvSpPr>
          <p:spPr>
            <a:xfrm>
              <a:off x="5744813" y="33743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16"/>
            <p:cNvSpPr/>
            <p:nvPr/>
          </p:nvSpPr>
          <p:spPr>
            <a:xfrm>
              <a:off x="7716488" y="2317051"/>
              <a:ext cx="185737" cy="185737"/>
            </a:xfrm>
            <a:custGeom>
              <a:avLst/>
              <a:gdLst/>
              <a:ahLst/>
              <a:cxnLst/>
              <a:rect l="l" t="t" r="r" b="b"/>
              <a:pathLst>
                <a:path w="185737" h="185737" extrusionOk="0">
                  <a:moveTo>
                    <a:pt x="185738" y="92869"/>
                  </a:moveTo>
                  <a:cubicBezTo>
                    <a:pt x="185738" y="144159"/>
                    <a:pt x="144159" y="185737"/>
                    <a:pt x="92869" y="185737"/>
                  </a:cubicBezTo>
                  <a:cubicBezTo>
                    <a:pt x="41579" y="185737"/>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5" name="Google Shape;1195;p16"/>
            <p:cNvSpPr/>
            <p:nvPr/>
          </p:nvSpPr>
          <p:spPr>
            <a:xfrm rot="-2700000">
              <a:off x="9128498" y="1671953"/>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16"/>
            <p:cNvSpPr/>
            <p:nvPr/>
          </p:nvSpPr>
          <p:spPr>
            <a:xfrm rot="-2700000">
              <a:off x="6747282" y="2329246"/>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16"/>
            <p:cNvSpPr/>
            <p:nvPr/>
          </p:nvSpPr>
          <p:spPr>
            <a:xfrm rot="-2700000">
              <a:off x="5042248" y="3034077"/>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16"/>
            <p:cNvSpPr/>
            <p:nvPr/>
          </p:nvSpPr>
          <p:spPr>
            <a:xfrm rot="-2700000">
              <a:off x="3222984" y="3796039"/>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751"/>
        <p:cNvGrpSpPr/>
        <p:nvPr/>
      </p:nvGrpSpPr>
      <p:grpSpPr>
        <a:xfrm>
          <a:off x="0" y="0"/>
          <a:ext cx="0" cy="0"/>
          <a:chOff x="0" y="0"/>
          <a:chExt cx="0" cy="0"/>
        </a:xfrm>
      </p:grpSpPr>
      <p:grpSp>
        <p:nvGrpSpPr>
          <p:cNvPr id="1752" name="Google Shape;1752;p23"/>
          <p:cNvGrpSpPr/>
          <p:nvPr/>
        </p:nvGrpSpPr>
        <p:grpSpPr>
          <a:xfrm>
            <a:off x="0" y="0"/>
            <a:ext cx="9144000" cy="5142071"/>
            <a:chOff x="0" y="0"/>
            <a:chExt cx="12192000" cy="6856095"/>
          </a:xfrm>
        </p:grpSpPr>
        <p:grpSp>
          <p:nvGrpSpPr>
            <p:cNvPr id="1753" name="Google Shape;1753;p23"/>
            <p:cNvGrpSpPr/>
            <p:nvPr/>
          </p:nvGrpSpPr>
          <p:grpSpPr>
            <a:xfrm>
              <a:off x="11482324" y="0"/>
              <a:ext cx="6350" cy="6856095"/>
              <a:chOff x="11482324" y="0"/>
              <a:chExt cx="6350" cy="6856095"/>
            </a:xfrm>
          </p:grpSpPr>
          <p:sp>
            <p:nvSpPr>
              <p:cNvPr id="1754" name="Google Shape;1754;p23"/>
              <p:cNvSpPr/>
              <p:nvPr/>
            </p:nvSpPr>
            <p:spPr>
              <a:xfrm>
                <a:off x="1148232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5" name="Google Shape;1755;p23"/>
              <p:cNvSpPr/>
              <p:nvPr/>
            </p:nvSpPr>
            <p:spPr>
              <a:xfrm>
                <a:off x="1148232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6" name="Google Shape;1756;p23"/>
              <p:cNvSpPr/>
              <p:nvPr/>
            </p:nvSpPr>
            <p:spPr>
              <a:xfrm>
                <a:off x="1148232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57" name="Google Shape;1757;p23"/>
            <p:cNvGrpSpPr/>
            <p:nvPr/>
          </p:nvGrpSpPr>
          <p:grpSpPr>
            <a:xfrm>
              <a:off x="10502836" y="0"/>
              <a:ext cx="6350" cy="6856095"/>
              <a:chOff x="10502836" y="0"/>
              <a:chExt cx="6350" cy="6856095"/>
            </a:xfrm>
          </p:grpSpPr>
          <p:sp>
            <p:nvSpPr>
              <p:cNvPr id="1758" name="Google Shape;1758;p23"/>
              <p:cNvSpPr/>
              <p:nvPr/>
            </p:nvSpPr>
            <p:spPr>
              <a:xfrm>
                <a:off x="10502836"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9" name="Google Shape;1759;p23"/>
              <p:cNvSpPr/>
              <p:nvPr/>
            </p:nvSpPr>
            <p:spPr>
              <a:xfrm>
                <a:off x="10502836"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0" name="Google Shape;1760;p23"/>
              <p:cNvSpPr/>
              <p:nvPr/>
            </p:nvSpPr>
            <p:spPr>
              <a:xfrm>
                <a:off x="10502836"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61" name="Google Shape;1761;p23"/>
            <p:cNvGrpSpPr/>
            <p:nvPr/>
          </p:nvGrpSpPr>
          <p:grpSpPr>
            <a:xfrm>
              <a:off x="9523412" y="0"/>
              <a:ext cx="6350" cy="6856095"/>
              <a:chOff x="9523412" y="0"/>
              <a:chExt cx="6350" cy="6856095"/>
            </a:xfrm>
          </p:grpSpPr>
          <p:sp>
            <p:nvSpPr>
              <p:cNvPr id="1762" name="Google Shape;1762;p23"/>
              <p:cNvSpPr/>
              <p:nvPr/>
            </p:nvSpPr>
            <p:spPr>
              <a:xfrm>
                <a:off x="9523412"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3" name="Google Shape;1763;p23"/>
              <p:cNvSpPr/>
              <p:nvPr/>
            </p:nvSpPr>
            <p:spPr>
              <a:xfrm>
                <a:off x="9523412"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4" name="Google Shape;1764;p23"/>
              <p:cNvSpPr/>
              <p:nvPr/>
            </p:nvSpPr>
            <p:spPr>
              <a:xfrm>
                <a:off x="9523412"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65" name="Google Shape;1765;p23"/>
            <p:cNvGrpSpPr/>
            <p:nvPr/>
          </p:nvGrpSpPr>
          <p:grpSpPr>
            <a:xfrm>
              <a:off x="8543988" y="0"/>
              <a:ext cx="6350" cy="6856095"/>
              <a:chOff x="8543988" y="0"/>
              <a:chExt cx="6350" cy="6856095"/>
            </a:xfrm>
          </p:grpSpPr>
          <p:sp>
            <p:nvSpPr>
              <p:cNvPr id="1766" name="Google Shape;1766;p23"/>
              <p:cNvSpPr/>
              <p:nvPr/>
            </p:nvSpPr>
            <p:spPr>
              <a:xfrm>
                <a:off x="8543988"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7" name="Google Shape;1767;p23"/>
              <p:cNvSpPr/>
              <p:nvPr/>
            </p:nvSpPr>
            <p:spPr>
              <a:xfrm>
                <a:off x="8543988"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8" name="Google Shape;1768;p23"/>
              <p:cNvSpPr/>
              <p:nvPr/>
            </p:nvSpPr>
            <p:spPr>
              <a:xfrm>
                <a:off x="8543988"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69" name="Google Shape;1769;p23"/>
            <p:cNvGrpSpPr/>
            <p:nvPr/>
          </p:nvGrpSpPr>
          <p:grpSpPr>
            <a:xfrm>
              <a:off x="7564564" y="0"/>
              <a:ext cx="6350" cy="6856095"/>
              <a:chOff x="7564564" y="0"/>
              <a:chExt cx="6350" cy="6856095"/>
            </a:xfrm>
          </p:grpSpPr>
          <p:sp>
            <p:nvSpPr>
              <p:cNvPr id="1770" name="Google Shape;1770;p23"/>
              <p:cNvSpPr/>
              <p:nvPr/>
            </p:nvSpPr>
            <p:spPr>
              <a:xfrm>
                <a:off x="756456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1" name="Google Shape;1771;p23"/>
              <p:cNvSpPr/>
              <p:nvPr/>
            </p:nvSpPr>
            <p:spPr>
              <a:xfrm>
                <a:off x="756456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2" name="Google Shape;1772;p23"/>
              <p:cNvSpPr/>
              <p:nvPr/>
            </p:nvSpPr>
            <p:spPr>
              <a:xfrm>
                <a:off x="756456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73" name="Google Shape;1773;p23"/>
            <p:cNvGrpSpPr/>
            <p:nvPr/>
          </p:nvGrpSpPr>
          <p:grpSpPr>
            <a:xfrm>
              <a:off x="6585077" y="0"/>
              <a:ext cx="6350" cy="6856095"/>
              <a:chOff x="6585077" y="0"/>
              <a:chExt cx="6350" cy="6856095"/>
            </a:xfrm>
          </p:grpSpPr>
          <p:sp>
            <p:nvSpPr>
              <p:cNvPr id="1774" name="Google Shape;1774;p23"/>
              <p:cNvSpPr/>
              <p:nvPr/>
            </p:nvSpPr>
            <p:spPr>
              <a:xfrm>
                <a:off x="6585077"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5" name="Google Shape;1775;p23"/>
              <p:cNvSpPr/>
              <p:nvPr/>
            </p:nvSpPr>
            <p:spPr>
              <a:xfrm>
                <a:off x="6585077"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6" name="Google Shape;1776;p23"/>
              <p:cNvSpPr/>
              <p:nvPr/>
            </p:nvSpPr>
            <p:spPr>
              <a:xfrm>
                <a:off x="6585077"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77" name="Google Shape;1777;p23"/>
            <p:cNvGrpSpPr/>
            <p:nvPr/>
          </p:nvGrpSpPr>
          <p:grpSpPr>
            <a:xfrm>
              <a:off x="5602224" y="0"/>
              <a:ext cx="6350" cy="6856095"/>
              <a:chOff x="5602224" y="0"/>
              <a:chExt cx="6350" cy="6856095"/>
            </a:xfrm>
          </p:grpSpPr>
          <p:sp>
            <p:nvSpPr>
              <p:cNvPr id="1778" name="Google Shape;1778;p23"/>
              <p:cNvSpPr/>
              <p:nvPr/>
            </p:nvSpPr>
            <p:spPr>
              <a:xfrm>
                <a:off x="560222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9" name="Google Shape;1779;p23"/>
              <p:cNvSpPr/>
              <p:nvPr/>
            </p:nvSpPr>
            <p:spPr>
              <a:xfrm>
                <a:off x="560222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0" name="Google Shape;1780;p23"/>
              <p:cNvSpPr/>
              <p:nvPr/>
            </p:nvSpPr>
            <p:spPr>
              <a:xfrm>
                <a:off x="560222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81" name="Google Shape;1781;p23"/>
            <p:cNvGrpSpPr/>
            <p:nvPr/>
          </p:nvGrpSpPr>
          <p:grpSpPr>
            <a:xfrm>
              <a:off x="4622736" y="0"/>
              <a:ext cx="6350" cy="6856095"/>
              <a:chOff x="4622736" y="0"/>
              <a:chExt cx="6350" cy="6856095"/>
            </a:xfrm>
          </p:grpSpPr>
          <p:sp>
            <p:nvSpPr>
              <p:cNvPr id="1782" name="Google Shape;1782;p23"/>
              <p:cNvSpPr/>
              <p:nvPr/>
            </p:nvSpPr>
            <p:spPr>
              <a:xfrm>
                <a:off x="4622736"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3" name="Google Shape;1783;p23"/>
              <p:cNvSpPr/>
              <p:nvPr/>
            </p:nvSpPr>
            <p:spPr>
              <a:xfrm>
                <a:off x="4622736"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4" name="Google Shape;1784;p23"/>
              <p:cNvSpPr/>
              <p:nvPr/>
            </p:nvSpPr>
            <p:spPr>
              <a:xfrm>
                <a:off x="4622736"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85" name="Google Shape;1785;p23"/>
            <p:cNvGrpSpPr/>
            <p:nvPr/>
          </p:nvGrpSpPr>
          <p:grpSpPr>
            <a:xfrm>
              <a:off x="3643312" y="0"/>
              <a:ext cx="6350" cy="6856095"/>
              <a:chOff x="3643312" y="0"/>
              <a:chExt cx="6350" cy="6856095"/>
            </a:xfrm>
          </p:grpSpPr>
          <p:sp>
            <p:nvSpPr>
              <p:cNvPr id="1786" name="Google Shape;1786;p23"/>
              <p:cNvSpPr/>
              <p:nvPr/>
            </p:nvSpPr>
            <p:spPr>
              <a:xfrm>
                <a:off x="3643312"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7" name="Google Shape;1787;p23"/>
              <p:cNvSpPr/>
              <p:nvPr/>
            </p:nvSpPr>
            <p:spPr>
              <a:xfrm>
                <a:off x="3643312"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8" name="Google Shape;1788;p23"/>
              <p:cNvSpPr/>
              <p:nvPr/>
            </p:nvSpPr>
            <p:spPr>
              <a:xfrm>
                <a:off x="3643312"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89" name="Google Shape;1789;p23"/>
            <p:cNvGrpSpPr/>
            <p:nvPr/>
          </p:nvGrpSpPr>
          <p:grpSpPr>
            <a:xfrm>
              <a:off x="2663888" y="0"/>
              <a:ext cx="6350" cy="6856095"/>
              <a:chOff x="2663888" y="0"/>
              <a:chExt cx="6350" cy="6856095"/>
            </a:xfrm>
          </p:grpSpPr>
          <p:sp>
            <p:nvSpPr>
              <p:cNvPr id="1790" name="Google Shape;1790;p23"/>
              <p:cNvSpPr/>
              <p:nvPr/>
            </p:nvSpPr>
            <p:spPr>
              <a:xfrm>
                <a:off x="2663888"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1" name="Google Shape;1791;p23"/>
              <p:cNvSpPr/>
              <p:nvPr/>
            </p:nvSpPr>
            <p:spPr>
              <a:xfrm>
                <a:off x="2663888"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2" name="Google Shape;1792;p23"/>
              <p:cNvSpPr/>
              <p:nvPr/>
            </p:nvSpPr>
            <p:spPr>
              <a:xfrm>
                <a:off x="2663888"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93" name="Google Shape;1793;p23"/>
            <p:cNvGrpSpPr/>
            <p:nvPr/>
          </p:nvGrpSpPr>
          <p:grpSpPr>
            <a:xfrm>
              <a:off x="1684464" y="0"/>
              <a:ext cx="6350" cy="6856095"/>
              <a:chOff x="1684464" y="0"/>
              <a:chExt cx="6350" cy="6856095"/>
            </a:xfrm>
          </p:grpSpPr>
          <p:sp>
            <p:nvSpPr>
              <p:cNvPr id="1794" name="Google Shape;1794;p23"/>
              <p:cNvSpPr/>
              <p:nvPr/>
            </p:nvSpPr>
            <p:spPr>
              <a:xfrm>
                <a:off x="168446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5" name="Google Shape;1795;p23"/>
              <p:cNvSpPr/>
              <p:nvPr/>
            </p:nvSpPr>
            <p:spPr>
              <a:xfrm>
                <a:off x="168446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6" name="Google Shape;1796;p23"/>
              <p:cNvSpPr/>
              <p:nvPr/>
            </p:nvSpPr>
            <p:spPr>
              <a:xfrm>
                <a:off x="168446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97" name="Google Shape;1797;p23"/>
            <p:cNvGrpSpPr/>
            <p:nvPr/>
          </p:nvGrpSpPr>
          <p:grpSpPr>
            <a:xfrm>
              <a:off x="704977" y="0"/>
              <a:ext cx="6350" cy="6856095"/>
              <a:chOff x="704977" y="0"/>
              <a:chExt cx="6350" cy="6856095"/>
            </a:xfrm>
          </p:grpSpPr>
          <p:sp>
            <p:nvSpPr>
              <p:cNvPr id="1798" name="Google Shape;1798;p23"/>
              <p:cNvSpPr/>
              <p:nvPr/>
            </p:nvSpPr>
            <p:spPr>
              <a:xfrm>
                <a:off x="704977"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9" name="Google Shape;1799;p23"/>
              <p:cNvSpPr/>
              <p:nvPr/>
            </p:nvSpPr>
            <p:spPr>
              <a:xfrm>
                <a:off x="704977"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0" name="Google Shape;1800;p23"/>
              <p:cNvSpPr/>
              <p:nvPr/>
            </p:nvSpPr>
            <p:spPr>
              <a:xfrm>
                <a:off x="704977"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1" name="Google Shape;1801;p23"/>
            <p:cNvGrpSpPr/>
            <p:nvPr/>
          </p:nvGrpSpPr>
          <p:grpSpPr>
            <a:xfrm>
              <a:off x="0" y="6093333"/>
              <a:ext cx="12192000" cy="6350"/>
              <a:chOff x="0" y="6093333"/>
              <a:chExt cx="12192000" cy="6350"/>
            </a:xfrm>
          </p:grpSpPr>
          <p:sp>
            <p:nvSpPr>
              <p:cNvPr id="1802" name="Google Shape;1802;p23"/>
              <p:cNvSpPr/>
              <p:nvPr/>
            </p:nvSpPr>
            <p:spPr>
              <a:xfrm>
                <a:off x="12169775" y="6093333"/>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23"/>
              <p:cNvSpPr/>
              <p:nvPr/>
            </p:nvSpPr>
            <p:spPr>
              <a:xfrm>
                <a:off x="44450" y="6093333"/>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23"/>
              <p:cNvSpPr/>
              <p:nvPr/>
            </p:nvSpPr>
            <p:spPr>
              <a:xfrm>
                <a:off x="0" y="6093333"/>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5" name="Google Shape;1805;p23"/>
            <p:cNvGrpSpPr/>
            <p:nvPr/>
          </p:nvGrpSpPr>
          <p:grpSpPr>
            <a:xfrm>
              <a:off x="0" y="5330571"/>
              <a:ext cx="12192000" cy="6350"/>
              <a:chOff x="0" y="5330571"/>
              <a:chExt cx="12192000" cy="6350"/>
            </a:xfrm>
          </p:grpSpPr>
          <p:sp>
            <p:nvSpPr>
              <p:cNvPr id="1806" name="Google Shape;1806;p23"/>
              <p:cNvSpPr/>
              <p:nvPr/>
            </p:nvSpPr>
            <p:spPr>
              <a:xfrm>
                <a:off x="12169775" y="533057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7" name="Google Shape;1807;p23"/>
              <p:cNvSpPr/>
              <p:nvPr/>
            </p:nvSpPr>
            <p:spPr>
              <a:xfrm>
                <a:off x="44450" y="5330571"/>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23"/>
              <p:cNvSpPr/>
              <p:nvPr/>
            </p:nvSpPr>
            <p:spPr>
              <a:xfrm>
                <a:off x="0" y="533057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9" name="Google Shape;1809;p23"/>
            <p:cNvGrpSpPr/>
            <p:nvPr/>
          </p:nvGrpSpPr>
          <p:grpSpPr>
            <a:xfrm>
              <a:off x="0" y="4567872"/>
              <a:ext cx="12192000" cy="6350"/>
              <a:chOff x="0" y="4567872"/>
              <a:chExt cx="12192000" cy="6350"/>
            </a:xfrm>
          </p:grpSpPr>
          <p:sp>
            <p:nvSpPr>
              <p:cNvPr id="1810" name="Google Shape;1810;p23"/>
              <p:cNvSpPr/>
              <p:nvPr/>
            </p:nvSpPr>
            <p:spPr>
              <a:xfrm>
                <a:off x="12169775" y="456787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23"/>
              <p:cNvSpPr/>
              <p:nvPr/>
            </p:nvSpPr>
            <p:spPr>
              <a:xfrm>
                <a:off x="44450" y="456787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23"/>
              <p:cNvSpPr/>
              <p:nvPr/>
            </p:nvSpPr>
            <p:spPr>
              <a:xfrm>
                <a:off x="0" y="456787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23"/>
            <p:cNvGrpSpPr/>
            <p:nvPr/>
          </p:nvGrpSpPr>
          <p:grpSpPr>
            <a:xfrm>
              <a:off x="0" y="3805110"/>
              <a:ext cx="12192000" cy="6350"/>
              <a:chOff x="0" y="3805110"/>
              <a:chExt cx="12192000" cy="6350"/>
            </a:xfrm>
          </p:grpSpPr>
          <p:sp>
            <p:nvSpPr>
              <p:cNvPr id="1814" name="Google Shape;1814;p23"/>
              <p:cNvSpPr/>
              <p:nvPr/>
            </p:nvSpPr>
            <p:spPr>
              <a:xfrm>
                <a:off x="12169775" y="380511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23"/>
              <p:cNvSpPr/>
              <p:nvPr/>
            </p:nvSpPr>
            <p:spPr>
              <a:xfrm>
                <a:off x="44450" y="3805110"/>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23"/>
              <p:cNvSpPr/>
              <p:nvPr/>
            </p:nvSpPr>
            <p:spPr>
              <a:xfrm>
                <a:off x="0" y="380511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7" name="Google Shape;1817;p23"/>
            <p:cNvGrpSpPr/>
            <p:nvPr/>
          </p:nvGrpSpPr>
          <p:grpSpPr>
            <a:xfrm>
              <a:off x="0" y="3050921"/>
              <a:ext cx="12192000" cy="6350"/>
              <a:chOff x="0" y="3050921"/>
              <a:chExt cx="12192000" cy="6350"/>
            </a:xfrm>
          </p:grpSpPr>
          <p:sp>
            <p:nvSpPr>
              <p:cNvPr id="1818" name="Google Shape;1818;p23"/>
              <p:cNvSpPr/>
              <p:nvPr/>
            </p:nvSpPr>
            <p:spPr>
              <a:xfrm>
                <a:off x="12169775" y="305092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23"/>
              <p:cNvSpPr/>
              <p:nvPr/>
            </p:nvSpPr>
            <p:spPr>
              <a:xfrm>
                <a:off x="44450" y="3050921"/>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0" name="Google Shape;1820;p23"/>
              <p:cNvSpPr/>
              <p:nvPr/>
            </p:nvSpPr>
            <p:spPr>
              <a:xfrm>
                <a:off x="0" y="305092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21" name="Google Shape;1821;p23"/>
            <p:cNvGrpSpPr/>
            <p:nvPr/>
          </p:nvGrpSpPr>
          <p:grpSpPr>
            <a:xfrm>
              <a:off x="0" y="2288222"/>
              <a:ext cx="12192000" cy="6350"/>
              <a:chOff x="0" y="2288222"/>
              <a:chExt cx="12192000" cy="6350"/>
            </a:xfrm>
          </p:grpSpPr>
          <p:sp>
            <p:nvSpPr>
              <p:cNvPr id="1822" name="Google Shape;1822;p23"/>
              <p:cNvSpPr/>
              <p:nvPr/>
            </p:nvSpPr>
            <p:spPr>
              <a:xfrm>
                <a:off x="12169775" y="228822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23"/>
              <p:cNvSpPr/>
              <p:nvPr/>
            </p:nvSpPr>
            <p:spPr>
              <a:xfrm>
                <a:off x="44450" y="228822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23"/>
              <p:cNvSpPr/>
              <p:nvPr/>
            </p:nvSpPr>
            <p:spPr>
              <a:xfrm>
                <a:off x="0" y="228822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25" name="Google Shape;1825;p23"/>
            <p:cNvGrpSpPr/>
            <p:nvPr/>
          </p:nvGrpSpPr>
          <p:grpSpPr>
            <a:xfrm>
              <a:off x="0" y="1525460"/>
              <a:ext cx="12192000" cy="6350"/>
              <a:chOff x="0" y="1525460"/>
              <a:chExt cx="12192000" cy="6350"/>
            </a:xfrm>
          </p:grpSpPr>
          <p:sp>
            <p:nvSpPr>
              <p:cNvPr id="1826" name="Google Shape;1826;p23"/>
              <p:cNvSpPr/>
              <p:nvPr/>
            </p:nvSpPr>
            <p:spPr>
              <a:xfrm>
                <a:off x="12169775" y="152546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23"/>
              <p:cNvSpPr/>
              <p:nvPr/>
            </p:nvSpPr>
            <p:spPr>
              <a:xfrm>
                <a:off x="44450" y="1525460"/>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23"/>
              <p:cNvSpPr/>
              <p:nvPr/>
            </p:nvSpPr>
            <p:spPr>
              <a:xfrm>
                <a:off x="0" y="152546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29" name="Google Shape;1829;p23"/>
            <p:cNvGrpSpPr/>
            <p:nvPr/>
          </p:nvGrpSpPr>
          <p:grpSpPr>
            <a:xfrm>
              <a:off x="0" y="762762"/>
              <a:ext cx="12192000" cy="6350"/>
              <a:chOff x="0" y="762762"/>
              <a:chExt cx="12192000" cy="6350"/>
            </a:xfrm>
          </p:grpSpPr>
          <p:sp>
            <p:nvSpPr>
              <p:cNvPr id="1830" name="Google Shape;1830;p23"/>
              <p:cNvSpPr/>
              <p:nvPr/>
            </p:nvSpPr>
            <p:spPr>
              <a:xfrm>
                <a:off x="12169775" y="76276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23"/>
              <p:cNvSpPr/>
              <p:nvPr/>
            </p:nvSpPr>
            <p:spPr>
              <a:xfrm>
                <a:off x="44450" y="76276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23"/>
              <p:cNvSpPr/>
              <p:nvPr/>
            </p:nvSpPr>
            <p:spPr>
              <a:xfrm>
                <a:off x="0" y="76276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833" name="Google Shape;1833;p23"/>
          <p:cNvSpPr/>
          <p:nvPr/>
        </p:nvSpPr>
        <p:spPr>
          <a:xfrm>
            <a:off x="535200" y="578100"/>
            <a:ext cx="8073600" cy="3987300"/>
          </a:xfrm>
          <a:prstGeom prst="rect">
            <a:avLst/>
          </a:prstGeom>
          <a:solidFill>
            <a:schemeClr val="lt1"/>
          </a:solidFill>
          <a:ln>
            <a:noFill/>
          </a:ln>
          <a:effectLst>
            <a:outerShdw blurRad="2857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834" name="Google Shape;1834;p23"/>
          <p:cNvGrpSpPr/>
          <p:nvPr/>
        </p:nvGrpSpPr>
        <p:grpSpPr>
          <a:xfrm flipH="1">
            <a:off x="-1294200" y="3559212"/>
            <a:ext cx="3810000" cy="2254900"/>
            <a:chOff x="2287428" y="526446"/>
            <a:chExt cx="7620000" cy="4509801"/>
          </a:xfrm>
        </p:grpSpPr>
        <p:sp>
          <p:nvSpPr>
            <p:cNvPr id="1835" name="Google Shape;1835;p23"/>
            <p:cNvSpPr/>
            <p:nvPr/>
          </p:nvSpPr>
          <p:spPr>
            <a:xfrm>
              <a:off x="2287428" y="526446"/>
              <a:ext cx="7620000" cy="4509801"/>
            </a:xfrm>
            <a:custGeom>
              <a:avLst/>
              <a:gdLst/>
              <a:ahLst/>
              <a:cxnLst/>
              <a:rect l="l" t="t" r="r" b="b"/>
              <a:pathLst>
                <a:path w="7620000" h="4509801" extrusionOk="0">
                  <a:moveTo>
                    <a:pt x="0" y="4509802"/>
                  </a:moveTo>
                  <a:lnTo>
                    <a:pt x="990314" y="3328702"/>
                  </a:lnTo>
                  <a:lnTo>
                    <a:pt x="1576102" y="3471672"/>
                  </a:lnTo>
                  <a:lnTo>
                    <a:pt x="2812733" y="2571560"/>
                  </a:lnTo>
                  <a:lnTo>
                    <a:pt x="3550635" y="2938272"/>
                  </a:lnTo>
                  <a:lnTo>
                    <a:pt x="4511802" y="1857280"/>
                  </a:lnTo>
                  <a:lnTo>
                    <a:pt x="5519261" y="1881283"/>
                  </a:lnTo>
                  <a:lnTo>
                    <a:pt x="6905054" y="1204817"/>
                  </a:lnTo>
                  <a:lnTo>
                    <a:pt x="7620000" y="0"/>
                  </a:lnTo>
                </a:path>
              </a:pathLst>
            </a:custGeom>
            <a:no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23"/>
            <p:cNvSpPr/>
            <p:nvPr/>
          </p:nvSpPr>
          <p:spPr>
            <a:xfrm>
              <a:off x="3773138" y="39077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23"/>
            <p:cNvSpPr/>
            <p:nvPr/>
          </p:nvSpPr>
          <p:spPr>
            <a:xfrm>
              <a:off x="5744813" y="33743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23"/>
            <p:cNvSpPr/>
            <p:nvPr/>
          </p:nvSpPr>
          <p:spPr>
            <a:xfrm>
              <a:off x="7716488" y="2317051"/>
              <a:ext cx="185737" cy="185737"/>
            </a:xfrm>
            <a:custGeom>
              <a:avLst/>
              <a:gdLst/>
              <a:ahLst/>
              <a:cxnLst/>
              <a:rect l="l" t="t" r="r" b="b"/>
              <a:pathLst>
                <a:path w="185737" h="185737" extrusionOk="0">
                  <a:moveTo>
                    <a:pt x="185738" y="92869"/>
                  </a:moveTo>
                  <a:cubicBezTo>
                    <a:pt x="185738" y="144159"/>
                    <a:pt x="144159" y="185737"/>
                    <a:pt x="92869" y="185737"/>
                  </a:cubicBezTo>
                  <a:cubicBezTo>
                    <a:pt x="41579" y="185737"/>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23"/>
            <p:cNvSpPr/>
            <p:nvPr/>
          </p:nvSpPr>
          <p:spPr>
            <a:xfrm rot="-2700000">
              <a:off x="9128498" y="1671953"/>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23"/>
            <p:cNvSpPr/>
            <p:nvPr/>
          </p:nvSpPr>
          <p:spPr>
            <a:xfrm rot="-2700000">
              <a:off x="6747282" y="2329246"/>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23"/>
            <p:cNvSpPr/>
            <p:nvPr/>
          </p:nvSpPr>
          <p:spPr>
            <a:xfrm rot="-2700000">
              <a:off x="5042248" y="3034077"/>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23"/>
            <p:cNvSpPr/>
            <p:nvPr/>
          </p:nvSpPr>
          <p:spPr>
            <a:xfrm rot="-2700000">
              <a:off x="3222984" y="3796039"/>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43" name="Google Shape;1843;p2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844" name="Google Shape;1844;p23"/>
          <p:cNvSpPr txBox="1">
            <a:spLocks noGrp="1"/>
          </p:cNvSpPr>
          <p:nvPr>
            <p:ph type="subTitle" idx="1"/>
          </p:nvPr>
        </p:nvSpPr>
        <p:spPr>
          <a:xfrm>
            <a:off x="4935348" y="2904625"/>
            <a:ext cx="2732700" cy="111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45" name="Google Shape;1845;p23"/>
          <p:cNvSpPr txBox="1">
            <a:spLocks noGrp="1"/>
          </p:cNvSpPr>
          <p:nvPr>
            <p:ph type="subTitle" idx="2"/>
          </p:nvPr>
        </p:nvSpPr>
        <p:spPr>
          <a:xfrm>
            <a:off x="1475948" y="2904625"/>
            <a:ext cx="2732700" cy="111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46" name="Google Shape;1846;p23"/>
          <p:cNvSpPr txBox="1">
            <a:spLocks noGrp="1"/>
          </p:cNvSpPr>
          <p:nvPr>
            <p:ph type="subTitle" idx="3"/>
          </p:nvPr>
        </p:nvSpPr>
        <p:spPr>
          <a:xfrm>
            <a:off x="1475948" y="2345725"/>
            <a:ext cx="27327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847" name="Google Shape;1847;p23"/>
          <p:cNvSpPr txBox="1">
            <a:spLocks noGrp="1"/>
          </p:cNvSpPr>
          <p:nvPr>
            <p:ph type="subTitle" idx="4"/>
          </p:nvPr>
        </p:nvSpPr>
        <p:spPr>
          <a:xfrm>
            <a:off x="4935352" y="2345725"/>
            <a:ext cx="27327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848"/>
        <p:cNvGrpSpPr/>
        <p:nvPr/>
      </p:nvGrpSpPr>
      <p:grpSpPr>
        <a:xfrm>
          <a:off x="0" y="0"/>
          <a:ext cx="0" cy="0"/>
          <a:chOff x="0" y="0"/>
          <a:chExt cx="0" cy="0"/>
        </a:xfrm>
      </p:grpSpPr>
      <p:grpSp>
        <p:nvGrpSpPr>
          <p:cNvPr id="1849" name="Google Shape;1849;p24"/>
          <p:cNvGrpSpPr/>
          <p:nvPr/>
        </p:nvGrpSpPr>
        <p:grpSpPr>
          <a:xfrm>
            <a:off x="0" y="0"/>
            <a:ext cx="9144000" cy="5142071"/>
            <a:chOff x="0" y="0"/>
            <a:chExt cx="12192000" cy="6856095"/>
          </a:xfrm>
        </p:grpSpPr>
        <p:grpSp>
          <p:nvGrpSpPr>
            <p:cNvPr id="1850" name="Google Shape;1850;p24"/>
            <p:cNvGrpSpPr/>
            <p:nvPr/>
          </p:nvGrpSpPr>
          <p:grpSpPr>
            <a:xfrm>
              <a:off x="11482324" y="0"/>
              <a:ext cx="6350" cy="6856095"/>
              <a:chOff x="11482324" y="0"/>
              <a:chExt cx="6350" cy="6856095"/>
            </a:xfrm>
          </p:grpSpPr>
          <p:sp>
            <p:nvSpPr>
              <p:cNvPr id="1851" name="Google Shape;1851;p24"/>
              <p:cNvSpPr/>
              <p:nvPr/>
            </p:nvSpPr>
            <p:spPr>
              <a:xfrm>
                <a:off x="1148232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24"/>
              <p:cNvSpPr/>
              <p:nvPr/>
            </p:nvSpPr>
            <p:spPr>
              <a:xfrm>
                <a:off x="1148232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24"/>
              <p:cNvSpPr/>
              <p:nvPr/>
            </p:nvSpPr>
            <p:spPr>
              <a:xfrm>
                <a:off x="1148232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54" name="Google Shape;1854;p24"/>
            <p:cNvGrpSpPr/>
            <p:nvPr/>
          </p:nvGrpSpPr>
          <p:grpSpPr>
            <a:xfrm>
              <a:off x="10502836" y="0"/>
              <a:ext cx="6350" cy="6856095"/>
              <a:chOff x="10502836" y="0"/>
              <a:chExt cx="6350" cy="6856095"/>
            </a:xfrm>
          </p:grpSpPr>
          <p:sp>
            <p:nvSpPr>
              <p:cNvPr id="1855" name="Google Shape;1855;p24"/>
              <p:cNvSpPr/>
              <p:nvPr/>
            </p:nvSpPr>
            <p:spPr>
              <a:xfrm>
                <a:off x="10502836"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24"/>
              <p:cNvSpPr/>
              <p:nvPr/>
            </p:nvSpPr>
            <p:spPr>
              <a:xfrm>
                <a:off x="10502836"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24"/>
              <p:cNvSpPr/>
              <p:nvPr/>
            </p:nvSpPr>
            <p:spPr>
              <a:xfrm>
                <a:off x="10502836"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58" name="Google Shape;1858;p24"/>
            <p:cNvGrpSpPr/>
            <p:nvPr/>
          </p:nvGrpSpPr>
          <p:grpSpPr>
            <a:xfrm>
              <a:off x="9523412" y="0"/>
              <a:ext cx="6350" cy="6856095"/>
              <a:chOff x="9523412" y="0"/>
              <a:chExt cx="6350" cy="6856095"/>
            </a:xfrm>
          </p:grpSpPr>
          <p:sp>
            <p:nvSpPr>
              <p:cNvPr id="1859" name="Google Shape;1859;p24"/>
              <p:cNvSpPr/>
              <p:nvPr/>
            </p:nvSpPr>
            <p:spPr>
              <a:xfrm>
                <a:off x="9523412"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0" name="Google Shape;1860;p24"/>
              <p:cNvSpPr/>
              <p:nvPr/>
            </p:nvSpPr>
            <p:spPr>
              <a:xfrm>
                <a:off x="9523412"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1" name="Google Shape;1861;p24"/>
              <p:cNvSpPr/>
              <p:nvPr/>
            </p:nvSpPr>
            <p:spPr>
              <a:xfrm>
                <a:off x="9523412"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62" name="Google Shape;1862;p24"/>
            <p:cNvGrpSpPr/>
            <p:nvPr/>
          </p:nvGrpSpPr>
          <p:grpSpPr>
            <a:xfrm>
              <a:off x="8543988" y="0"/>
              <a:ext cx="6350" cy="6856095"/>
              <a:chOff x="8543988" y="0"/>
              <a:chExt cx="6350" cy="6856095"/>
            </a:xfrm>
          </p:grpSpPr>
          <p:sp>
            <p:nvSpPr>
              <p:cNvPr id="1863" name="Google Shape;1863;p24"/>
              <p:cNvSpPr/>
              <p:nvPr/>
            </p:nvSpPr>
            <p:spPr>
              <a:xfrm>
                <a:off x="8543988"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4" name="Google Shape;1864;p24"/>
              <p:cNvSpPr/>
              <p:nvPr/>
            </p:nvSpPr>
            <p:spPr>
              <a:xfrm>
                <a:off x="8543988"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5" name="Google Shape;1865;p24"/>
              <p:cNvSpPr/>
              <p:nvPr/>
            </p:nvSpPr>
            <p:spPr>
              <a:xfrm>
                <a:off x="8543988"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66" name="Google Shape;1866;p24"/>
            <p:cNvGrpSpPr/>
            <p:nvPr/>
          </p:nvGrpSpPr>
          <p:grpSpPr>
            <a:xfrm>
              <a:off x="7564564" y="0"/>
              <a:ext cx="6350" cy="6856095"/>
              <a:chOff x="7564564" y="0"/>
              <a:chExt cx="6350" cy="6856095"/>
            </a:xfrm>
          </p:grpSpPr>
          <p:sp>
            <p:nvSpPr>
              <p:cNvPr id="1867" name="Google Shape;1867;p24"/>
              <p:cNvSpPr/>
              <p:nvPr/>
            </p:nvSpPr>
            <p:spPr>
              <a:xfrm>
                <a:off x="756456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8" name="Google Shape;1868;p24"/>
              <p:cNvSpPr/>
              <p:nvPr/>
            </p:nvSpPr>
            <p:spPr>
              <a:xfrm>
                <a:off x="756456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9" name="Google Shape;1869;p24"/>
              <p:cNvSpPr/>
              <p:nvPr/>
            </p:nvSpPr>
            <p:spPr>
              <a:xfrm>
                <a:off x="756456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70" name="Google Shape;1870;p24"/>
            <p:cNvGrpSpPr/>
            <p:nvPr/>
          </p:nvGrpSpPr>
          <p:grpSpPr>
            <a:xfrm>
              <a:off x="6585077" y="0"/>
              <a:ext cx="6350" cy="6856095"/>
              <a:chOff x="6585077" y="0"/>
              <a:chExt cx="6350" cy="6856095"/>
            </a:xfrm>
          </p:grpSpPr>
          <p:sp>
            <p:nvSpPr>
              <p:cNvPr id="1871" name="Google Shape;1871;p24"/>
              <p:cNvSpPr/>
              <p:nvPr/>
            </p:nvSpPr>
            <p:spPr>
              <a:xfrm>
                <a:off x="6585077"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2" name="Google Shape;1872;p24"/>
              <p:cNvSpPr/>
              <p:nvPr/>
            </p:nvSpPr>
            <p:spPr>
              <a:xfrm>
                <a:off x="6585077"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3" name="Google Shape;1873;p24"/>
              <p:cNvSpPr/>
              <p:nvPr/>
            </p:nvSpPr>
            <p:spPr>
              <a:xfrm>
                <a:off x="6585077"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74" name="Google Shape;1874;p24"/>
            <p:cNvGrpSpPr/>
            <p:nvPr/>
          </p:nvGrpSpPr>
          <p:grpSpPr>
            <a:xfrm>
              <a:off x="5602224" y="0"/>
              <a:ext cx="6350" cy="6856095"/>
              <a:chOff x="5602224" y="0"/>
              <a:chExt cx="6350" cy="6856095"/>
            </a:xfrm>
          </p:grpSpPr>
          <p:sp>
            <p:nvSpPr>
              <p:cNvPr id="1875" name="Google Shape;1875;p24"/>
              <p:cNvSpPr/>
              <p:nvPr/>
            </p:nvSpPr>
            <p:spPr>
              <a:xfrm>
                <a:off x="560222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6" name="Google Shape;1876;p24"/>
              <p:cNvSpPr/>
              <p:nvPr/>
            </p:nvSpPr>
            <p:spPr>
              <a:xfrm>
                <a:off x="560222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7" name="Google Shape;1877;p24"/>
              <p:cNvSpPr/>
              <p:nvPr/>
            </p:nvSpPr>
            <p:spPr>
              <a:xfrm>
                <a:off x="560222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78" name="Google Shape;1878;p24"/>
            <p:cNvGrpSpPr/>
            <p:nvPr/>
          </p:nvGrpSpPr>
          <p:grpSpPr>
            <a:xfrm>
              <a:off x="4622736" y="0"/>
              <a:ext cx="6350" cy="6856095"/>
              <a:chOff x="4622736" y="0"/>
              <a:chExt cx="6350" cy="6856095"/>
            </a:xfrm>
          </p:grpSpPr>
          <p:sp>
            <p:nvSpPr>
              <p:cNvPr id="1879" name="Google Shape;1879;p24"/>
              <p:cNvSpPr/>
              <p:nvPr/>
            </p:nvSpPr>
            <p:spPr>
              <a:xfrm>
                <a:off x="4622736"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0" name="Google Shape;1880;p24"/>
              <p:cNvSpPr/>
              <p:nvPr/>
            </p:nvSpPr>
            <p:spPr>
              <a:xfrm>
                <a:off x="4622736"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1" name="Google Shape;1881;p24"/>
              <p:cNvSpPr/>
              <p:nvPr/>
            </p:nvSpPr>
            <p:spPr>
              <a:xfrm>
                <a:off x="4622736"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82" name="Google Shape;1882;p24"/>
            <p:cNvGrpSpPr/>
            <p:nvPr/>
          </p:nvGrpSpPr>
          <p:grpSpPr>
            <a:xfrm>
              <a:off x="3643312" y="0"/>
              <a:ext cx="6350" cy="6856095"/>
              <a:chOff x="3643312" y="0"/>
              <a:chExt cx="6350" cy="6856095"/>
            </a:xfrm>
          </p:grpSpPr>
          <p:sp>
            <p:nvSpPr>
              <p:cNvPr id="1883" name="Google Shape;1883;p24"/>
              <p:cNvSpPr/>
              <p:nvPr/>
            </p:nvSpPr>
            <p:spPr>
              <a:xfrm>
                <a:off x="3643312"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4" name="Google Shape;1884;p24"/>
              <p:cNvSpPr/>
              <p:nvPr/>
            </p:nvSpPr>
            <p:spPr>
              <a:xfrm>
                <a:off x="3643312"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5" name="Google Shape;1885;p24"/>
              <p:cNvSpPr/>
              <p:nvPr/>
            </p:nvSpPr>
            <p:spPr>
              <a:xfrm>
                <a:off x="3643312"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86" name="Google Shape;1886;p24"/>
            <p:cNvGrpSpPr/>
            <p:nvPr/>
          </p:nvGrpSpPr>
          <p:grpSpPr>
            <a:xfrm>
              <a:off x="2663888" y="0"/>
              <a:ext cx="6350" cy="6856095"/>
              <a:chOff x="2663888" y="0"/>
              <a:chExt cx="6350" cy="6856095"/>
            </a:xfrm>
          </p:grpSpPr>
          <p:sp>
            <p:nvSpPr>
              <p:cNvPr id="1887" name="Google Shape;1887;p24"/>
              <p:cNvSpPr/>
              <p:nvPr/>
            </p:nvSpPr>
            <p:spPr>
              <a:xfrm>
                <a:off x="2663888"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24"/>
              <p:cNvSpPr/>
              <p:nvPr/>
            </p:nvSpPr>
            <p:spPr>
              <a:xfrm>
                <a:off x="2663888"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24"/>
              <p:cNvSpPr/>
              <p:nvPr/>
            </p:nvSpPr>
            <p:spPr>
              <a:xfrm>
                <a:off x="2663888"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90" name="Google Shape;1890;p24"/>
            <p:cNvGrpSpPr/>
            <p:nvPr/>
          </p:nvGrpSpPr>
          <p:grpSpPr>
            <a:xfrm>
              <a:off x="1684464" y="0"/>
              <a:ext cx="6350" cy="6856095"/>
              <a:chOff x="1684464" y="0"/>
              <a:chExt cx="6350" cy="6856095"/>
            </a:xfrm>
          </p:grpSpPr>
          <p:sp>
            <p:nvSpPr>
              <p:cNvPr id="1891" name="Google Shape;1891;p24"/>
              <p:cNvSpPr/>
              <p:nvPr/>
            </p:nvSpPr>
            <p:spPr>
              <a:xfrm>
                <a:off x="1684464"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2" name="Google Shape;1892;p24"/>
              <p:cNvSpPr/>
              <p:nvPr/>
            </p:nvSpPr>
            <p:spPr>
              <a:xfrm>
                <a:off x="1684464"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3" name="Google Shape;1893;p24"/>
              <p:cNvSpPr/>
              <p:nvPr/>
            </p:nvSpPr>
            <p:spPr>
              <a:xfrm>
                <a:off x="1684464"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94" name="Google Shape;1894;p24"/>
            <p:cNvGrpSpPr/>
            <p:nvPr/>
          </p:nvGrpSpPr>
          <p:grpSpPr>
            <a:xfrm>
              <a:off x="704977" y="0"/>
              <a:ext cx="6350" cy="6856095"/>
              <a:chOff x="704977" y="0"/>
              <a:chExt cx="6350" cy="6856095"/>
            </a:xfrm>
          </p:grpSpPr>
          <p:sp>
            <p:nvSpPr>
              <p:cNvPr id="1895" name="Google Shape;1895;p24"/>
              <p:cNvSpPr/>
              <p:nvPr/>
            </p:nvSpPr>
            <p:spPr>
              <a:xfrm>
                <a:off x="704977" y="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6" name="Google Shape;1896;p24"/>
              <p:cNvSpPr/>
              <p:nvPr/>
            </p:nvSpPr>
            <p:spPr>
              <a:xfrm>
                <a:off x="704977" y="66738"/>
                <a:ext cx="6350" cy="6744843"/>
              </a:xfrm>
              <a:custGeom>
                <a:avLst/>
                <a:gdLst/>
                <a:ahLst/>
                <a:cxnLst/>
                <a:rect l="l" t="t" r="r" b="b"/>
                <a:pathLst>
                  <a:path w="6350" h="6744843" extrusionOk="0">
                    <a:moveTo>
                      <a:pt x="0" y="0"/>
                    </a:moveTo>
                    <a:lnTo>
                      <a:pt x="0" y="6744843"/>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7" name="Google Shape;1897;p24"/>
              <p:cNvSpPr/>
              <p:nvPr/>
            </p:nvSpPr>
            <p:spPr>
              <a:xfrm>
                <a:off x="704977" y="6833870"/>
                <a:ext cx="6350" cy="22225"/>
              </a:xfrm>
              <a:custGeom>
                <a:avLst/>
                <a:gdLst/>
                <a:ahLst/>
                <a:cxnLst/>
                <a:rect l="l" t="t" r="r" b="b"/>
                <a:pathLst>
                  <a:path w="6350" h="22225" extrusionOk="0">
                    <a:moveTo>
                      <a:pt x="0" y="0"/>
                    </a:moveTo>
                    <a:lnTo>
                      <a:pt x="0" y="22225"/>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98" name="Google Shape;1898;p24"/>
            <p:cNvGrpSpPr/>
            <p:nvPr/>
          </p:nvGrpSpPr>
          <p:grpSpPr>
            <a:xfrm>
              <a:off x="0" y="6093333"/>
              <a:ext cx="12192000" cy="6350"/>
              <a:chOff x="0" y="6093333"/>
              <a:chExt cx="12192000" cy="6350"/>
            </a:xfrm>
          </p:grpSpPr>
          <p:sp>
            <p:nvSpPr>
              <p:cNvPr id="1899" name="Google Shape;1899;p24"/>
              <p:cNvSpPr/>
              <p:nvPr/>
            </p:nvSpPr>
            <p:spPr>
              <a:xfrm>
                <a:off x="12169775" y="6093333"/>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24"/>
              <p:cNvSpPr/>
              <p:nvPr/>
            </p:nvSpPr>
            <p:spPr>
              <a:xfrm>
                <a:off x="44450" y="6093333"/>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24"/>
              <p:cNvSpPr/>
              <p:nvPr/>
            </p:nvSpPr>
            <p:spPr>
              <a:xfrm>
                <a:off x="0" y="6093333"/>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2" name="Google Shape;1902;p24"/>
            <p:cNvGrpSpPr/>
            <p:nvPr/>
          </p:nvGrpSpPr>
          <p:grpSpPr>
            <a:xfrm>
              <a:off x="0" y="5330571"/>
              <a:ext cx="12192000" cy="6350"/>
              <a:chOff x="0" y="5330571"/>
              <a:chExt cx="12192000" cy="6350"/>
            </a:xfrm>
          </p:grpSpPr>
          <p:sp>
            <p:nvSpPr>
              <p:cNvPr id="1903" name="Google Shape;1903;p24"/>
              <p:cNvSpPr/>
              <p:nvPr/>
            </p:nvSpPr>
            <p:spPr>
              <a:xfrm>
                <a:off x="12169775" y="533057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4" name="Google Shape;1904;p24"/>
              <p:cNvSpPr/>
              <p:nvPr/>
            </p:nvSpPr>
            <p:spPr>
              <a:xfrm>
                <a:off x="44450" y="5330571"/>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5" name="Google Shape;1905;p24"/>
              <p:cNvSpPr/>
              <p:nvPr/>
            </p:nvSpPr>
            <p:spPr>
              <a:xfrm>
                <a:off x="0" y="533057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6" name="Google Shape;1906;p24"/>
            <p:cNvGrpSpPr/>
            <p:nvPr/>
          </p:nvGrpSpPr>
          <p:grpSpPr>
            <a:xfrm>
              <a:off x="0" y="4567872"/>
              <a:ext cx="12192000" cy="6350"/>
              <a:chOff x="0" y="4567872"/>
              <a:chExt cx="12192000" cy="6350"/>
            </a:xfrm>
          </p:grpSpPr>
          <p:sp>
            <p:nvSpPr>
              <p:cNvPr id="1907" name="Google Shape;1907;p24"/>
              <p:cNvSpPr/>
              <p:nvPr/>
            </p:nvSpPr>
            <p:spPr>
              <a:xfrm>
                <a:off x="12169775" y="456787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8" name="Google Shape;1908;p24"/>
              <p:cNvSpPr/>
              <p:nvPr/>
            </p:nvSpPr>
            <p:spPr>
              <a:xfrm>
                <a:off x="44450" y="456787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9" name="Google Shape;1909;p24"/>
              <p:cNvSpPr/>
              <p:nvPr/>
            </p:nvSpPr>
            <p:spPr>
              <a:xfrm>
                <a:off x="0" y="456787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10" name="Google Shape;1910;p24"/>
            <p:cNvGrpSpPr/>
            <p:nvPr/>
          </p:nvGrpSpPr>
          <p:grpSpPr>
            <a:xfrm>
              <a:off x="0" y="3805110"/>
              <a:ext cx="12192000" cy="6350"/>
              <a:chOff x="0" y="3805110"/>
              <a:chExt cx="12192000" cy="6350"/>
            </a:xfrm>
          </p:grpSpPr>
          <p:sp>
            <p:nvSpPr>
              <p:cNvPr id="1911" name="Google Shape;1911;p24"/>
              <p:cNvSpPr/>
              <p:nvPr/>
            </p:nvSpPr>
            <p:spPr>
              <a:xfrm>
                <a:off x="12169775" y="380511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12;p24"/>
              <p:cNvSpPr/>
              <p:nvPr/>
            </p:nvSpPr>
            <p:spPr>
              <a:xfrm>
                <a:off x="44450" y="3805110"/>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13;p24"/>
              <p:cNvSpPr/>
              <p:nvPr/>
            </p:nvSpPr>
            <p:spPr>
              <a:xfrm>
                <a:off x="0" y="380511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14" name="Google Shape;1914;p24"/>
            <p:cNvGrpSpPr/>
            <p:nvPr/>
          </p:nvGrpSpPr>
          <p:grpSpPr>
            <a:xfrm>
              <a:off x="0" y="3050921"/>
              <a:ext cx="12192000" cy="6350"/>
              <a:chOff x="0" y="3050921"/>
              <a:chExt cx="12192000" cy="6350"/>
            </a:xfrm>
          </p:grpSpPr>
          <p:sp>
            <p:nvSpPr>
              <p:cNvPr id="1915" name="Google Shape;1915;p24"/>
              <p:cNvSpPr/>
              <p:nvPr/>
            </p:nvSpPr>
            <p:spPr>
              <a:xfrm>
                <a:off x="12169775" y="305092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6" name="Google Shape;1916;p24"/>
              <p:cNvSpPr/>
              <p:nvPr/>
            </p:nvSpPr>
            <p:spPr>
              <a:xfrm>
                <a:off x="44450" y="3050921"/>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7" name="Google Shape;1917;p24"/>
              <p:cNvSpPr/>
              <p:nvPr/>
            </p:nvSpPr>
            <p:spPr>
              <a:xfrm>
                <a:off x="0" y="3050921"/>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18" name="Google Shape;1918;p24"/>
            <p:cNvGrpSpPr/>
            <p:nvPr/>
          </p:nvGrpSpPr>
          <p:grpSpPr>
            <a:xfrm>
              <a:off x="0" y="2288222"/>
              <a:ext cx="12192000" cy="6350"/>
              <a:chOff x="0" y="2288222"/>
              <a:chExt cx="12192000" cy="6350"/>
            </a:xfrm>
          </p:grpSpPr>
          <p:sp>
            <p:nvSpPr>
              <p:cNvPr id="1919" name="Google Shape;1919;p24"/>
              <p:cNvSpPr/>
              <p:nvPr/>
            </p:nvSpPr>
            <p:spPr>
              <a:xfrm>
                <a:off x="12169775" y="228822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0" name="Google Shape;1920;p24"/>
              <p:cNvSpPr/>
              <p:nvPr/>
            </p:nvSpPr>
            <p:spPr>
              <a:xfrm>
                <a:off x="44450" y="228822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1" name="Google Shape;1921;p24"/>
              <p:cNvSpPr/>
              <p:nvPr/>
            </p:nvSpPr>
            <p:spPr>
              <a:xfrm>
                <a:off x="0" y="228822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22" name="Google Shape;1922;p24"/>
            <p:cNvGrpSpPr/>
            <p:nvPr/>
          </p:nvGrpSpPr>
          <p:grpSpPr>
            <a:xfrm>
              <a:off x="0" y="1525460"/>
              <a:ext cx="12192000" cy="6350"/>
              <a:chOff x="0" y="1525460"/>
              <a:chExt cx="12192000" cy="6350"/>
            </a:xfrm>
          </p:grpSpPr>
          <p:sp>
            <p:nvSpPr>
              <p:cNvPr id="1923" name="Google Shape;1923;p24"/>
              <p:cNvSpPr/>
              <p:nvPr/>
            </p:nvSpPr>
            <p:spPr>
              <a:xfrm>
                <a:off x="12169775" y="152546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24;p24"/>
              <p:cNvSpPr/>
              <p:nvPr/>
            </p:nvSpPr>
            <p:spPr>
              <a:xfrm>
                <a:off x="44450" y="1525460"/>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5" name="Google Shape;1925;p24"/>
              <p:cNvSpPr/>
              <p:nvPr/>
            </p:nvSpPr>
            <p:spPr>
              <a:xfrm>
                <a:off x="0" y="1525460"/>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26" name="Google Shape;1926;p24"/>
            <p:cNvGrpSpPr/>
            <p:nvPr/>
          </p:nvGrpSpPr>
          <p:grpSpPr>
            <a:xfrm>
              <a:off x="0" y="762762"/>
              <a:ext cx="12192000" cy="6350"/>
              <a:chOff x="0" y="762762"/>
              <a:chExt cx="12192000" cy="6350"/>
            </a:xfrm>
          </p:grpSpPr>
          <p:sp>
            <p:nvSpPr>
              <p:cNvPr id="1927" name="Google Shape;1927;p24"/>
              <p:cNvSpPr/>
              <p:nvPr/>
            </p:nvSpPr>
            <p:spPr>
              <a:xfrm>
                <a:off x="12169775" y="76276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8" name="Google Shape;1928;p24"/>
              <p:cNvSpPr/>
              <p:nvPr/>
            </p:nvSpPr>
            <p:spPr>
              <a:xfrm>
                <a:off x="44450" y="762762"/>
                <a:ext cx="12080811" cy="6350"/>
              </a:xfrm>
              <a:custGeom>
                <a:avLst/>
                <a:gdLst/>
                <a:ahLst/>
                <a:cxnLst/>
                <a:rect l="l" t="t" r="r" b="b"/>
                <a:pathLst>
                  <a:path w="12080811" h="6350" extrusionOk="0">
                    <a:moveTo>
                      <a:pt x="12080811"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9" name="Google Shape;1929;p24"/>
              <p:cNvSpPr/>
              <p:nvPr/>
            </p:nvSpPr>
            <p:spPr>
              <a:xfrm>
                <a:off x="0" y="762762"/>
                <a:ext cx="22225" cy="6350"/>
              </a:xfrm>
              <a:custGeom>
                <a:avLst/>
                <a:gdLst/>
                <a:ahLst/>
                <a:cxnLst/>
                <a:rect l="l" t="t" r="r" b="b"/>
                <a:pathLst>
                  <a:path w="22225" h="6350" extrusionOk="0">
                    <a:moveTo>
                      <a:pt x="22225" y="0"/>
                    </a:moveTo>
                    <a:lnTo>
                      <a:pt x="0" y="0"/>
                    </a:lnTo>
                  </a:path>
                </a:pathLst>
              </a:custGeom>
              <a:noFill/>
              <a:ln w="9525" cap="flat" cmpd="sng">
                <a:solidFill>
                  <a:schemeClr val="accen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930" name="Google Shape;1930;p24"/>
          <p:cNvSpPr/>
          <p:nvPr/>
        </p:nvSpPr>
        <p:spPr>
          <a:xfrm>
            <a:off x="535200" y="578100"/>
            <a:ext cx="8073600" cy="3987300"/>
          </a:xfrm>
          <a:prstGeom prst="rect">
            <a:avLst/>
          </a:prstGeom>
          <a:solidFill>
            <a:schemeClr val="lt1"/>
          </a:solidFill>
          <a:ln>
            <a:noFill/>
          </a:ln>
          <a:effectLst>
            <a:outerShdw blurRad="2857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31" name="Google Shape;1931;p2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932" name="Google Shape;1932;p24"/>
          <p:cNvSpPr txBox="1">
            <a:spLocks noGrp="1"/>
          </p:cNvSpPr>
          <p:nvPr>
            <p:ph type="subTitle" idx="1"/>
          </p:nvPr>
        </p:nvSpPr>
        <p:spPr>
          <a:xfrm>
            <a:off x="4832040" y="1667625"/>
            <a:ext cx="3254100" cy="2420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3" name="Google Shape;1933;p24"/>
          <p:cNvSpPr txBox="1">
            <a:spLocks noGrp="1"/>
          </p:cNvSpPr>
          <p:nvPr>
            <p:ph type="subTitle" idx="2"/>
          </p:nvPr>
        </p:nvSpPr>
        <p:spPr>
          <a:xfrm>
            <a:off x="1057860" y="1667625"/>
            <a:ext cx="3254100" cy="2420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934" name="Google Shape;1934;p24"/>
          <p:cNvGrpSpPr/>
          <p:nvPr/>
        </p:nvGrpSpPr>
        <p:grpSpPr>
          <a:xfrm flipH="1">
            <a:off x="7060800" y="-511750"/>
            <a:ext cx="3810000" cy="2254900"/>
            <a:chOff x="2287428" y="526446"/>
            <a:chExt cx="7620000" cy="4509801"/>
          </a:xfrm>
        </p:grpSpPr>
        <p:sp>
          <p:nvSpPr>
            <p:cNvPr id="1935" name="Google Shape;1935;p24"/>
            <p:cNvSpPr/>
            <p:nvPr/>
          </p:nvSpPr>
          <p:spPr>
            <a:xfrm>
              <a:off x="2287428" y="526446"/>
              <a:ext cx="7620000" cy="4509801"/>
            </a:xfrm>
            <a:custGeom>
              <a:avLst/>
              <a:gdLst/>
              <a:ahLst/>
              <a:cxnLst/>
              <a:rect l="l" t="t" r="r" b="b"/>
              <a:pathLst>
                <a:path w="7620000" h="4509801" extrusionOk="0">
                  <a:moveTo>
                    <a:pt x="0" y="4509802"/>
                  </a:moveTo>
                  <a:lnTo>
                    <a:pt x="990314" y="3328702"/>
                  </a:lnTo>
                  <a:lnTo>
                    <a:pt x="1576102" y="3471672"/>
                  </a:lnTo>
                  <a:lnTo>
                    <a:pt x="2812733" y="2571560"/>
                  </a:lnTo>
                  <a:lnTo>
                    <a:pt x="3550635" y="2938272"/>
                  </a:lnTo>
                  <a:lnTo>
                    <a:pt x="4511802" y="1857280"/>
                  </a:lnTo>
                  <a:lnTo>
                    <a:pt x="5519261" y="1881283"/>
                  </a:lnTo>
                  <a:lnTo>
                    <a:pt x="6905054" y="1204817"/>
                  </a:lnTo>
                  <a:lnTo>
                    <a:pt x="7620000" y="0"/>
                  </a:lnTo>
                </a:path>
              </a:pathLst>
            </a:custGeom>
            <a:no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6" name="Google Shape;1936;p24"/>
            <p:cNvSpPr/>
            <p:nvPr/>
          </p:nvSpPr>
          <p:spPr>
            <a:xfrm>
              <a:off x="3773138" y="39077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7" name="Google Shape;1937;p24"/>
            <p:cNvSpPr/>
            <p:nvPr/>
          </p:nvSpPr>
          <p:spPr>
            <a:xfrm>
              <a:off x="5744813" y="33743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8" name="Google Shape;1938;p24"/>
            <p:cNvSpPr/>
            <p:nvPr/>
          </p:nvSpPr>
          <p:spPr>
            <a:xfrm>
              <a:off x="7716488" y="2317051"/>
              <a:ext cx="185737" cy="185737"/>
            </a:xfrm>
            <a:custGeom>
              <a:avLst/>
              <a:gdLst/>
              <a:ahLst/>
              <a:cxnLst/>
              <a:rect l="l" t="t" r="r" b="b"/>
              <a:pathLst>
                <a:path w="185737" h="185737" extrusionOk="0">
                  <a:moveTo>
                    <a:pt x="185738" y="92869"/>
                  </a:moveTo>
                  <a:cubicBezTo>
                    <a:pt x="185738" y="144159"/>
                    <a:pt x="144159" y="185737"/>
                    <a:pt x="92869" y="185737"/>
                  </a:cubicBezTo>
                  <a:cubicBezTo>
                    <a:pt x="41579" y="185737"/>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9" name="Google Shape;1939;p24"/>
            <p:cNvSpPr/>
            <p:nvPr/>
          </p:nvSpPr>
          <p:spPr>
            <a:xfrm rot="-2700000">
              <a:off x="9128498" y="1671953"/>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0" name="Google Shape;1940;p24"/>
            <p:cNvSpPr/>
            <p:nvPr/>
          </p:nvSpPr>
          <p:spPr>
            <a:xfrm rot="-2700000">
              <a:off x="6747282" y="2329246"/>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1" name="Google Shape;1941;p24"/>
            <p:cNvSpPr/>
            <p:nvPr/>
          </p:nvSpPr>
          <p:spPr>
            <a:xfrm rot="-2700000">
              <a:off x="5042248" y="3034077"/>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2" name="Google Shape;1942;p24"/>
            <p:cNvSpPr/>
            <p:nvPr/>
          </p:nvSpPr>
          <p:spPr>
            <a:xfrm rot="-2700000">
              <a:off x="3222984" y="3796039"/>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Montserrat"/>
              <a:buNone/>
              <a:defRPr sz="3200" b="1">
                <a:solidFill>
                  <a:schemeClr val="dk1"/>
                </a:solidFill>
                <a:latin typeface="Montserrat"/>
                <a:ea typeface="Montserrat"/>
                <a:cs typeface="Montserrat"/>
                <a:sym typeface="Montserrat"/>
              </a:defRPr>
            </a:lvl1pPr>
            <a:lvl2pPr lvl="1" rtl="0">
              <a:spcBef>
                <a:spcPts val="0"/>
              </a:spcBef>
              <a:spcAft>
                <a:spcPts val="0"/>
              </a:spcAft>
              <a:buClr>
                <a:schemeClr val="dk1"/>
              </a:buClr>
              <a:buSzPts val="3200"/>
              <a:buFont typeface="Montserrat"/>
              <a:buNone/>
              <a:defRPr sz="3200" b="1">
                <a:solidFill>
                  <a:schemeClr val="dk1"/>
                </a:solidFill>
                <a:latin typeface="Montserrat"/>
                <a:ea typeface="Montserrat"/>
                <a:cs typeface="Montserrat"/>
                <a:sym typeface="Montserrat"/>
              </a:defRPr>
            </a:lvl2pPr>
            <a:lvl3pPr lvl="2" rtl="0">
              <a:spcBef>
                <a:spcPts val="0"/>
              </a:spcBef>
              <a:spcAft>
                <a:spcPts val="0"/>
              </a:spcAft>
              <a:buClr>
                <a:schemeClr val="dk1"/>
              </a:buClr>
              <a:buSzPts val="3200"/>
              <a:buFont typeface="Montserrat"/>
              <a:buNone/>
              <a:defRPr sz="3200" b="1">
                <a:solidFill>
                  <a:schemeClr val="dk1"/>
                </a:solidFill>
                <a:latin typeface="Montserrat"/>
                <a:ea typeface="Montserrat"/>
                <a:cs typeface="Montserrat"/>
                <a:sym typeface="Montserrat"/>
              </a:defRPr>
            </a:lvl3pPr>
            <a:lvl4pPr lvl="3" rtl="0">
              <a:spcBef>
                <a:spcPts val="0"/>
              </a:spcBef>
              <a:spcAft>
                <a:spcPts val="0"/>
              </a:spcAft>
              <a:buClr>
                <a:schemeClr val="dk1"/>
              </a:buClr>
              <a:buSzPts val="3200"/>
              <a:buFont typeface="Montserrat"/>
              <a:buNone/>
              <a:defRPr sz="3200" b="1">
                <a:solidFill>
                  <a:schemeClr val="dk1"/>
                </a:solidFill>
                <a:latin typeface="Montserrat"/>
                <a:ea typeface="Montserrat"/>
                <a:cs typeface="Montserrat"/>
                <a:sym typeface="Montserrat"/>
              </a:defRPr>
            </a:lvl4pPr>
            <a:lvl5pPr lvl="4" rtl="0">
              <a:spcBef>
                <a:spcPts val="0"/>
              </a:spcBef>
              <a:spcAft>
                <a:spcPts val="0"/>
              </a:spcAft>
              <a:buClr>
                <a:schemeClr val="dk1"/>
              </a:buClr>
              <a:buSzPts val="3200"/>
              <a:buFont typeface="Montserrat"/>
              <a:buNone/>
              <a:defRPr sz="3200" b="1">
                <a:solidFill>
                  <a:schemeClr val="dk1"/>
                </a:solidFill>
                <a:latin typeface="Montserrat"/>
                <a:ea typeface="Montserrat"/>
                <a:cs typeface="Montserrat"/>
                <a:sym typeface="Montserrat"/>
              </a:defRPr>
            </a:lvl5pPr>
            <a:lvl6pPr lvl="5" rtl="0">
              <a:spcBef>
                <a:spcPts val="0"/>
              </a:spcBef>
              <a:spcAft>
                <a:spcPts val="0"/>
              </a:spcAft>
              <a:buClr>
                <a:schemeClr val="dk1"/>
              </a:buClr>
              <a:buSzPts val="3200"/>
              <a:buFont typeface="Montserrat"/>
              <a:buNone/>
              <a:defRPr sz="3200" b="1">
                <a:solidFill>
                  <a:schemeClr val="dk1"/>
                </a:solidFill>
                <a:latin typeface="Montserrat"/>
                <a:ea typeface="Montserrat"/>
                <a:cs typeface="Montserrat"/>
                <a:sym typeface="Montserrat"/>
              </a:defRPr>
            </a:lvl6pPr>
            <a:lvl7pPr lvl="6" rtl="0">
              <a:spcBef>
                <a:spcPts val="0"/>
              </a:spcBef>
              <a:spcAft>
                <a:spcPts val="0"/>
              </a:spcAft>
              <a:buClr>
                <a:schemeClr val="dk1"/>
              </a:buClr>
              <a:buSzPts val="3200"/>
              <a:buFont typeface="Montserrat"/>
              <a:buNone/>
              <a:defRPr sz="3200" b="1">
                <a:solidFill>
                  <a:schemeClr val="dk1"/>
                </a:solidFill>
                <a:latin typeface="Montserrat"/>
                <a:ea typeface="Montserrat"/>
                <a:cs typeface="Montserrat"/>
                <a:sym typeface="Montserrat"/>
              </a:defRPr>
            </a:lvl7pPr>
            <a:lvl8pPr lvl="7" rtl="0">
              <a:spcBef>
                <a:spcPts val="0"/>
              </a:spcBef>
              <a:spcAft>
                <a:spcPts val="0"/>
              </a:spcAft>
              <a:buClr>
                <a:schemeClr val="dk1"/>
              </a:buClr>
              <a:buSzPts val="3200"/>
              <a:buFont typeface="Montserrat"/>
              <a:buNone/>
              <a:defRPr sz="3200" b="1">
                <a:solidFill>
                  <a:schemeClr val="dk1"/>
                </a:solidFill>
                <a:latin typeface="Montserrat"/>
                <a:ea typeface="Montserrat"/>
                <a:cs typeface="Montserrat"/>
                <a:sym typeface="Montserrat"/>
              </a:defRPr>
            </a:lvl8pPr>
            <a:lvl9pPr lvl="8" rtl="0">
              <a:spcBef>
                <a:spcPts val="0"/>
              </a:spcBef>
              <a:spcAft>
                <a:spcPts val="0"/>
              </a:spcAft>
              <a:buClr>
                <a:schemeClr val="dk1"/>
              </a:buClr>
              <a:buSzPts val="3200"/>
              <a:buFont typeface="Montserrat"/>
              <a:buNone/>
              <a:defRPr sz="32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marL="914400" lvl="1"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marL="1371600" lvl="2"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marL="1828800" lvl="3"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marL="2286000" lvl="4"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marL="2743200" lvl="5"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marL="3200400" lvl="6"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marL="3657600" lvl="7"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marL="4114800" lvl="8"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4" r:id="rId4"/>
    <p:sldLayoutId id="2147483655" r:id="rId5"/>
    <p:sldLayoutId id="2147483658" r:id="rId6"/>
    <p:sldLayoutId id="2147483662" r:id="rId7"/>
    <p:sldLayoutId id="2147483669" r:id="rId8"/>
    <p:sldLayoutId id="2147483670" r:id="rId9"/>
    <p:sldLayoutId id="2147483678" r:id="rId10"/>
    <p:sldLayoutId id="2147483679" r:id="rId11"/>
    <p:sldLayoutId id="2147483684"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hyperlink" Target="https://www.cs.ubc.ca/~schmidtm/Documents/2005_Notes_Lasso.pdf"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9.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hyperlink" Target="https://levelup.gitconnected.com/train-test-complexity-and-space-complexity-of-logistic-regression-2cb3de762054"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8.xml"/><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hyperlink" Target="https://bit.ly/GitGiacomoFantato" TargetMode="External"/><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17"/>
        <p:cNvGrpSpPr/>
        <p:nvPr/>
      </p:nvGrpSpPr>
      <p:grpSpPr>
        <a:xfrm>
          <a:off x="0" y="0"/>
          <a:ext cx="0" cy="0"/>
          <a:chOff x="0" y="0"/>
          <a:chExt cx="0" cy="0"/>
        </a:xfrm>
      </p:grpSpPr>
      <p:sp>
        <p:nvSpPr>
          <p:cNvPr id="2818" name="Google Shape;2818;p37"/>
          <p:cNvSpPr txBox="1">
            <a:spLocks noGrp="1"/>
          </p:cNvSpPr>
          <p:nvPr>
            <p:ph type="ctrTitle"/>
          </p:nvPr>
        </p:nvSpPr>
        <p:spPr>
          <a:xfrm>
            <a:off x="960120" y="1204500"/>
            <a:ext cx="4701810" cy="195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800" noProof="0" dirty="0"/>
              <a:t>ML project presentation</a:t>
            </a:r>
          </a:p>
        </p:txBody>
      </p:sp>
      <p:sp>
        <p:nvSpPr>
          <p:cNvPr id="2819" name="Google Shape;2819;p37"/>
          <p:cNvSpPr txBox="1">
            <a:spLocks noGrp="1"/>
          </p:cNvSpPr>
          <p:nvPr>
            <p:ph type="subTitle" idx="1"/>
          </p:nvPr>
        </p:nvSpPr>
        <p:spPr>
          <a:xfrm>
            <a:off x="958920" y="3158400"/>
            <a:ext cx="4232341" cy="70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400" noProof="0" dirty="0"/>
              <a:t>Giacomo </a:t>
            </a:r>
            <a:r>
              <a:rPr lang="en-US" sz="1400" noProof="0" dirty="0" err="1"/>
              <a:t>Fantato</a:t>
            </a:r>
            <a:r>
              <a:rPr lang="en-US" sz="1400" noProof="0" dirty="0"/>
              <a:t> </a:t>
            </a:r>
            <a:r>
              <a:rPr lang="en-US" sz="1400" b="0" i="0" noProof="0" dirty="0">
                <a:solidFill>
                  <a:srgbClr val="1F1F1F"/>
                </a:solidFill>
                <a:effectLst/>
                <a:latin typeface="Albert Sans" pitchFamily="2" charset="0"/>
              </a:rPr>
              <a:t>⋅</a:t>
            </a:r>
            <a:r>
              <a:rPr lang="en-US" sz="1400" noProof="0" dirty="0"/>
              <a:t> </a:t>
            </a:r>
            <a:r>
              <a:rPr lang="en-US" sz="1300" b="1" noProof="0" dirty="0">
                <a:latin typeface="Montserrat" pitchFamily="2" charset="0"/>
              </a:rPr>
              <a:t>K-16958</a:t>
            </a:r>
            <a:r>
              <a:rPr lang="en-US" sz="1400" noProof="0" dirty="0"/>
              <a:t> ⋅ UW WNE 06/2025</a:t>
            </a:r>
          </a:p>
        </p:txBody>
      </p:sp>
      <p:grpSp>
        <p:nvGrpSpPr>
          <p:cNvPr id="2820" name="Google Shape;2820;p37"/>
          <p:cNvGrpSpPr/>
          <p:nvPr/>
        </p:nvGrpSpPr>
        <p:grpSpPr>
          <a:xfrm>
            <a:off x="5334000" y="2325843"/>
            <a:ext cx="3810000" cy="2254900"/>
            <a:chOff x="2287428" y="526446"/>
            <a:chExt cx="7620000" cy="4509801"/>
          </a:xfrm>
        </p:grpSpPr>
        <p:sp>
          <p:nvSpPr>
            <p:cNvPr id="2821" name="Google Shape;2821;p37"/>
            <p:cNvSpPr/>
            <p:nvPr/>
          </p:nvSpPr>
          <p:spPr>
            <a:xfrm>
              <a:off x="2287428" y="526446"/>
              <a:ext cx="7620000" cy="4509801"/>
            </a:xfrm>
            <a:custGeom>
              <a:avLst/>
              <a:gdLst/>
              <a:ahLst/>
              <a:cxnLst/>
              <a:rect l="l" t="t" r="r" b="b"/>
              <a:pathLst>
                <a:path w="7620000" h="4509801" extrusionOk="0">
                  <a:moveTo>
                    <a:pt x="0" y="4509802"/>
                  </a:moveTo>
                  <a:lnTo>
                    <a:pt x="990314" y="3328702"/>
                  </a:lnTo>
                  <a:lnTo>
                    <a:pt x="1576102" y="3471672"/>
                  </a:lnTo>
                  <a:lnTo>
                    <a:pt x="2812733" y="2571560"/>
                  </a:lnTo>
                  <a:lnTo>
                    <a:pt x="3550635" y="2938272"/>
                  </a:lnTo>
                  <a:lnTo>
                    <a:pt x="4511802" y="1857280"/>
                  </a:lnTo>
                  <a:lnTo>
                    <a:pt x="5519261" y="1881283"/>
                  </a:lnTo>
                  <a:lnTo>
                    <a:pt x="6905054" y="1204817"/>
                  </a:lnTo>
                  <a:lnTo>
                    <a:pt x="7620000" y="0"/>
                  </a:lnTo>
                </a:path>
              </a:pathLst>
            </a:custGeom>
            <a:no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822" name="Google Shape;2822;p37"/>
            <p:cNvSpPr/>
            <p:nvPr/>
          </p:nvSpPr>
          <p:spPr>
            <a:xfrm>
              <a:off x="3773138" y="39077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823" name="Google Shape;2823;p37"/>
            <p:cNvSpPr/>
            <p:nvPr/>
          </p:nvSpPr>
          <p:spPr>
            <a:xfrm>
              <a:off x="5744813" y="33743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824" name="Google Shape;2824;p37"/>
            <p:cNvSpPr/>
            <p:nvPr/>
          </p:nvSpPr>
          <p:spPr>
            <a:xfrm>
              <a:off x="7716488" y="2317051"/>
              <a:ext cx="185737" cy="185737"/>
            </a:xfrm>
            <a:custGeom>
              <a:avLst/>
              <a:gdLst/>
              <a:ahLst/>
              <a:cxnLst/>
              <a:rect l="l" t="t" r="r" b="b"/>
              <a:pathLst>
                <a:path w="185737" h="185737" extrusionOk="0">
                  <a:moveTo>
                    <a:pt x="185738" y="92869"/>
                  </a:moveTo>
                  <a:cubicBezTo>
                    <a:pt x="185738" y="144159"/>
                    <a:pt x="144159" y="185737"/>
                    <a:pt x="92869" y="185737"/>
                  </a:cubicBezTo>
                  <a:cubicBezTo>
                    <a:pt x="41579" y="185737"/>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825" name="Google Shape;2825;p37"/>
            <p:cNvSpPr/>
            <p:nvPr/>
          </p:nvSpPr>
          <p:spPr>
            <a:xfrm rot="-2700000">
              <a:off x="9128498" y="1671953"/>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826" name="Google Shape;2826;p37"/>
            <p:cNvSpPr/>
            <p:nvPr/>
          </p:nvSpPr>
          <p:spPr>
            <a:xfrm rot="-2700000">
              <a:off x="6747282" y="2329246"/>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827" name="Google Shape;2827;p37"/>
            <p:cNvSpPr/>
            <p:nvPr/>
          </p:nvSpPr>
          <p:spPr>
            <a:xfrm rot="-2700000">
              <a:off x="5042248" y="3034077"/>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828" name="Google Shape;2828;p37"/>
            <p:cNvSpPr/>
            <p:nvPr/>
          </p:nvSpPr>
          <p:spPr>
            <a:xfrm rot="-2700000">
              <a:off x="3222984" y="3796039"/>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grpSp>
      <p:grpSp>
        <p:nvGrpSpPr>
          <p:cNvPr id="2829" name="Google Shape;2829;p37"/>
          <p:cNvGrpSpPr/>
          <p:nvPr/>
        </p:nvGrpSpPr>
        <p:grpSpPr>
          <a:xfrm>
            <a:off x="5334000" y="3355200"/>
            <a:ext cx="3811200" cy="1884317"/>
            <a:chOff x="5334000" y="3355200"/>
            <a:chExt cx="3811200" cy="1884317"/>
          </a:xfrm>
        </p:grpSpPr>
        <p:pic>
          <p:nvPicPr>
            <p:cNvPr id="2830" name="Google Shape;2830;p37"/>
            <p:cNvPicPr preferRelativeResize="0"/>
            <p:nvPr/>
          </p:nvPicPr>
          <p:blipFill rotWithShape="1">
            <a:blip r:embed="rId3">
              <a:alphaModFix/>
            </a:blip>
            <a:srcRect b="11855"/>
            <a:stretch/>
          </p:blipFill>
          <p:spPr>
            <a:xfrm>
              <a:off x="5335200" y="3355200"/>
              <a:ext cx="3810000" cy="1788300"/>
            </a:xfrm>
            <a:prstGeom prst="rect">
              <a:avLst/>
            </a:prstGeom>
            <a:noFill/>
            <a:ln>
              <a:noFill/>
            </a:ln>
          </p:spPr>
        </p:pic>
        <p:grpSp>
          <p:nvGrpSpPr>
            <p:cNvPr id="2831" name="Google Shape;2831;p37"/>
            <p:cNvGrpSpPr/>
            <p:nvPr/>
          </p:nvGrpSpPr>
          <p:grpSpPr>
            <a:xfrm>
              <a:off x="5334000" y="3721852"/>
              <a:ext cx="3810000" cy="1517665"/>
              <a:chOff x="2287428" y="3290125"/>
              <a:chExt cx="7620000" cy="3035331"/>
            </a:xfrm>
          </p:grpSpPr>
          <p:sp>
            <p:nvSpPr>
              <p:cNvPr id="2832" name="Google Shape;2832;p37"/>
              <p:cNvSpPr/>
              <p:nvPr/>
            </p:nvSpPr>
            <p:spPr>
              <a:xfrm>
                <a:off x="2287428" y="3290125"/>
                <a:ext cx="7620000" cy="3035331"/>
              </a:xfrm>
              <a:custGeom>
                <a:avLst/>
                <a:gdLst/>
                <a:ahLst/>
                <a:cxnLst/>
                <a:rect l="l" t="t" r="r" b="b"/>
                <a:pathLst>
                  <a:path w="7620000" h="3035331" extrusionOk="0">
                    <a:moveTo>
                      <a:pt x="0" y="2991231"/>
                    </a:moveTo>
                    <a:lnTo>
                      <a:pt x="990314" y="3035332"/>
                    </a:lnTo>
                    <a:lnTo>
                      <a:pt x="1611058" y="2049875"/>
                    </a:lnTo>
                    <a:lnTo>
                      <a:pt x="2812733" y="2710529"/>
                    </a:lnTo>
                    <a:lnTo>
                      <a:pt x="3608832" y="1627441"/>
                    </a:lnTo>
                    <a:lnTo>
                      <a:pt x="4511802" y="1627441"/>
                    </a:lnTo>
                    <a:lnTo>
                      <a:pt x="5576411" y="425958"/>
                    </a:lnTo>
                    <a:lnTo>
                      <a:pt x="6919342" y="748760"/>
                    </a:lnTo>
                    <a:lnTo>
                      <a:pt x="7620000" y="0"/>
                    </a:lnTo>
                  </a:path>
                </a:pathLst>
              </a:custGeom>
              <a:noFill/>
              <a:ln w="19050"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833" name="Google Shape;2833;p37"/>
              <p:cNvSpPr/>
              <p:nvPr/>
            </p:nvSpPr>
            <p:spPr>
              <a:xfrm>
                <a:off x="3811238" y="5269801"/>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2"/>
              </a:solidFill>
              <a:ln w="19050"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834" name="Google Shape;2834;p37"/>
              <p:cNvSpPr/>
              <p:nvPr/>
            </p:nvSpPr>
            <p:spPr>
              <a:xfrm>
                <a:off x="5801963" y="48221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2"/>
              </a:solidFill>
              <a:ln w="19050"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835" name="Google Shape;2835;p37"/>
              <p:cNvSpPr/>
              <p:nvPr/>
            </p:nvSpPr>
            <p:spPr>
              <a:xfrm>
                <a:off x="7783163" y="36410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2"/>
              </a:solidFill>
              <a:ln w="19050"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grpSp>
      </p:grpSp>
      <p:grpSp>
        <p:nvGrpSpPr>
          <p:cNvPr id="2836" name="Google Shape;2836;p37"/>
          <p:cNvGrpSpPr/>
          <p:nvPr/>
        </p:nvGrpSpPr>
        <p:grpSpPr>
          <a:xfrm>
            <a:off x="6856138" y="2484138"/>
            <a:ext cx="1074900" cy="1074900"/>
            <a:chOff x="5085813" y="2105588"/>
            <a:chExt cx="1074900" cy="1074900"/>
          </a:xfrm>
        </p:grpSpPr>
        <p:sp>
          <p:nvSpPr>
            <p:cNvPr id="2837" name="Google Shape;2837;p37"/>
            <p:cNvSpPr/>
            <p:nvPr/>
          </p:nvSpPr>
          <p:spPr>
            <a:xfrm>
              <a:off x="5085813" y="2105588"/>
              <a:ext cx="1074900" cy="1074900"/>
            </a:xfrm>
            <a:prstGeom prst="ellipse">
              <a:avLst/>
            </a:prstGeom>
            <a:solidFill>
              <a:schemeClr val="lt1"/>
            </a:solidFill>
            <a:ln>
              <a:noFill/>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lang="en-US" noProof="0" dirty="0">
                <a:latin typeface="Albert Sans"/>
                <a:ea typeface="Albert Sans"/>
                <a:cs typeface="Albert Sans"/>
                <a:sym typeface="Albert Sans"/>
              </a:endParaRPr>
            </a:p>
          </p:txBody>
        </p:sp>
        <p:sp>
          <p:nvSpPr>
            <p:cNvPr id="2838" name="Google Shape;2838;p37"/>
            <p:cNvSpPr/>
            <p:nvPr/>
          </p:nvSpPr>
          <p:spPr>
            <a:xfrm>
              <a:off x="5269143" y="2331813"/>
              <a:ext cx="708265" cy="622478"/>
            </a:xfrm>
            <a:custGeom>
              <a:avLst/>
              <a:gdLst/>
              <a:ahLst/>
              <a:cxnLst/>
              <a:rect l="l" t="t" r="r" b="b"/>
              <a:pathLst>
                <a:path w="595181" h="523091" extrusionOk="0">
                  <a:moveTo>
                    <a:pt x="570330" y="278983"/>
                  </a:moveTo>
                  <a:lnTo>
                    <a:pt x="577735" y="278983"/>
                  </a:lnTo>
                  <a:cubicBezTo>
                    <a:pt x="587365" y="278983"/>
                    <a:pt x="595173" y="271176"/>
                    <a:pt x="595173" y="261546"/>
                  </a:cubicBezTo>
                  <a:cubicBezTo>
                    <a:pt x="595173" y="251916"/>
                    <a:pt x="587365" y="244108"/>
                    <a:pt x="577735" y="244108"/>
                  </a:cubicBezTo>
                  <a:lnTo>
                    <a:pt x="570330" y="244108"/>
                  </a:lnTo>
                  <a:lnTo>
                    <a:pt x="593217" y="199799"/>
                  </a:lnTo>
                  <a:cubicBezTo>
                    <a:pt x="599202" y="188213"/>
                    <a:pt x="590787" y="174358"/>
                    <a:pt x="577727" y="174358"/>
                  </a:cubicBezTo>
                  <a:lnTo>
                    <a:pt x="509343" y="174358"/>
                  </a:lnTo>
                  <a:cubicBezTo>
                    <a:pt x="492361" y="126494"/>
                    <a:pt x="461157" y="83722"/>
                    <a:pt x="420449" y="52902"/>
                  </a:cubicBezTo>
                  <a:cubicBezTo>
                    <a:pt x="374738" y="18295"/>
                    <a:pt x="320192" y="0"/>
                    <a:pt x="262707" y="0"/>
                  </a:cubicBezTo>
                  <a:cubicBezTo>
                    <a:pt x="117846" y="0"/>
                    <a:pt x="0" y="117328"/>
                    <a:pt x="0" y="261546"/>
                  </a:cubicBezTo>
                  <a:cubicBezTo>
                    <a:pt x="0" y="405763"/>
                    <a:pt x="117846" y="523091"/>
                    <a:pt x="262707" y="523091"/>
                  </a:cubicBezTo>
                  <a:cubicBezTo>
                    <a:pt x="320192" y="523091"/>
                    <a:pt x="374738" y="504805"/>
                    <a:pt x="420449" y="470189"/>
                  </a:cubicBezTo>
                  <a:cubicBezTo>
                    <a:pt x="461166" y="439369"/>
                    <a:pt x="492370" y="396597"/>
                    <a:pt x="509343" y="348733"/>
                  </a:cubicBezTo>
                  <a:lnTo>
                    <a:pt x="577727" y="348733"/>
                  </a:lnTo>
                  <a:cubicBezTo>
                    <a:pt x="590760" y="348733"/>
                    <a:pt x="599211" y="334887"/>
                    <a:pt x="593217" y="323292"/>
                  </a:cubicBezTo>
                  <a:lnTo>
                    <a:pt x="570330" y="278983"/>
                  </a:lnTo>
                  <a:close/>
                  <a:moveTo>
                    <a:pt x="531077" y="244108"/>
                  </a:moveTo>
                  <a:lnTo>
                    <a:pt x="465293" y="244108"/>
                  </a:lnTo>
                  <a:lnTo>
                    <a:pt x="482731" y="209242"/>
                  </a:lnTo>
                  <a:lnTo>
                    <a:pt x="549105" y="209242"/>
                  </a:lnTo>
                  <a:lnTo>
                    <a:pt x="531086" y="244108"/>
                  </a:lnTo>
                  <a:close/>
                  <a:moveTo>
                    <a:pt x="383519" y="244108"/>
                  </a:moveTo>
                  <a:cubicBezTo>
                    <a:pt x="375032" y="185042"/>
                    <a:pt x="324096" y="139492"/>
                    <a:pt x="262716" y="139492"/>
                  </a:cubicBezTo>
                  <a:cubicBezTo>
                    <a:pt x="195413" y="139492"/>
                    <a:pt x="140662" y="194243"/>
                    <a:pt x="140662" y="261546"/>
                  </a:cubicBezTo>
                  <a:cubicBezTo>
                    <a:pt x="140662" y="328848"/>
                    <a:pt x="195413" y="383600"/>
                    <a:pt x="262716" y="383600"/>
                  </a:cubicBezTo>
                  <a:cubicBezTo>
                    <a:pt x="324096" y="383600"/>
                    <a:pt x="375032" y="338058"/>
                    <a:pt x="383519" y="278983"/>
                  </a:cubicBezTo>
                  <a:lnTo>
                    <a:pt x="418671" y="278983"/>
                  </a:lnTo>
                  <a:cubicBezTo>
                    <a:pt x="409970" y="357336"/>
                    <a:pt x="343355" y="418475"/>
                    <a:pt x="262716" y="418475"/>
                  </a:cubicBezTo>
                  <a:cubicBezTo>
                    <a:pt x="176189" y="418475"/>
                    <a:pt x="105787" y="348081"/>
                    <a:pt x="105787" y="261546"/>
                  </a:cubicBezTo>
                  <a:cubicBezTo>
                    <a:pt x="105787" y="175010"/>
                    <a:pt x="176180" y="104616"/>
                    <a:pt x="262716" y="104616"/>
                  </a:cubicBezTo>
                  <a:cubicBezTo>
                    <a:pt x="343355" y="104616"/>
                    <a:pt x="409970" y="165755"/>
                    <a:pt x="418671" y="244108"/>
                  </a:cubicBezTo>
                  <a:lnTo>
                    <a:pt x="383519" y="244108"/>
                  </a:lnTo>
                  <a:close/>
                  <a:moveTo>
                    <a:pt x="312027" y="244108"/>
                  </a:moveTo>
                  <a:cubicBezTo>
                    <a:pt x="304827" y="223812"/>
                    <a:pt x="285451" y="209242"/>
                    <a:pt x="262716" y="209242"/>
                  </a:cubicBezTo>
                  <a:cubicBezTo>
                    <a:pt x="233870" y="209242"/>
                    <a:pt x="210412" y="232700"/>
                    <a:pt x="210412" y="261546"/>
                  </a:cubicBezTo>
                  <a:cubicBezTo>
                    <a:pt x="210412" y="290391"/>
                    <a:pt x="233870" y="313858"/>
                    <a:pt x="262716" y="313858"/>
                  </a:cubicBezTo>
                  <a:cubicBezTo>
                    <a:pt x="285451" y="313858"/>
                    <a:pt x="304827" y="299279"/>
                    <a:pt x="312027" y="278983"/>
                  </a:cubicBezTo>
                  <a:lnTo>
                    <a:pt x="348144" y="278983"/>
                  </a:lnTo>
                  <a:cubicBezTo>
                    <a:pt x="340050" y="318727"/>
                    <a:pt x="304818" y="348733"/>
                    <a:pt x="262716" y="348733"/>
                  </a:cubicBezTo>
                  <a:cubicBezTo>
                    <a:pt x="214646" y="348733"/>
                    <a:pt x="175537" y="309624"/>
                    <a:pt x="175537" y="261546"/>
                  </a:cubicBezTo>
                  <a:cubicBezTo>
                    <a:pt x="175537" y="213467"/>
                    <a:pt x="214646" y="174367"/>
                    <a:pt x="262716" y="174367"/>
                  </a:cubicBezTo>
                  <a:cubicBezTo>
                    <a:pt x="304818" y="174367"/>
                    <a:pt x="340041" y="204364"/>
                    <a:pt x="348144" y="244108"/>
                  </a:cubicBezTo>
                  <a:lnTo>
                    <a:pt x="312027" y="244108"/>
                  </a:lnTo>
                  <a:close/>
                  <a:moveTo>
                    <a:pt x="280153" y="261546"/>
                  </a:moveTo>
                  <a:cubicBezTo>
                    <a:pt x="280153" y="271158"/>
                    <a:pt x="272337" y="278983"/>
                    <a:pt x="262716" y="278983"/>
                  </a:cubicBezTo>
                  <a:cubicBezTo>
                    <a:pt x="253095" y="278983"/>
                    <a:pt x="245278" y="271158"/>
                    <a:pt x="245278" y="261546"/>
                  </a:cubicBezTo>
                  <a:cubicBezTo>
                    <a:pt x="245278" y="251933"/>
                    <a:pt x="253104" y="244108"/>
                    <a:pt x="262716" y="244108"/>
                  </a:cubicBezTo>
                  <a:cubicBezTo>
                    <a:pt x="272328" y="244108"/>
                    <a:pt x="280153" y="251933"/>
                    <a:pt x="280153" y="261546"/>
                  </a:cubicBezTo>
                  <a:close/>
                  <a:moveTo>
                    <a:pt x="262716" y="488225"/>
                  </a:moveTo>
                  <a:cubicBezTo>
                    <a:pt x="137089" y="488225"/>
                    <a:pt x="34884" y="386539"/>
                    <a:pt x="34884" y="261546"/>
                  </a:cubicBezTo>
                  <a:cubicBezTo>
                    <a:pt x="34884" y="136553"/>
                    <a:pt x="137089" y="34875"/>
                    <a:pt x="262716" y="34875"/>
                  </a:cubicBezTo>
                  <a:cubicBezTo>
                    <a:pt x="354281" y="34875"/>
                    <a:pt x="437199" y="91181"/>
                    <a:pt x="472002" y="174367"/>
                  </a:cubicBezTo>
                  <a:lnTo>
                    <a:pt x="471949" y="174367"/>
                  </a:lnTo>
                  <a:cubicBezTo>
                    <a:pt x="465338" y="174367"/>
                    <a:pt x="459308" y="178101"/>
                    <a:pt x="456351" y="184006"/>
                  </a:cubicBezTo>
                  <a:lnTo>
                    <a:pt x="445944" y="204820"/>
                  </a:lnTo>
                  <a:cubicBezTo>
                    <a:pt x="421700" y="126664"/>
                    <a:pt x="348725" y="69750"/>
                    <a:pt x="262707" y="69750"/>
                  </a:cubicBezTo>
                  <a:cubicBezTo>
                    <a:pt x="156947" y="69750"/>
                    <a:pt x="70911" y="155795"/>
                    <a:pt x="70911" y="261554"/>
                  </a:cubicBezTo>
                  <a:cubicBezTo>
                    <a:pt x="70911" y="367314"/>
                    <a:pt x="156956" y="453359"/>
                    <a:pt x="262707" y="453359"/>
                  </a:cubicBezTo>
                  <a:cubicBezTo>
                    <a:pt x="348725" y="453359"/>
                    <a:pt x="421700" y="396437"/>
                    <a:pt x="445944" y="318289"/>
                  </a:cubicBezTo>
                  <a:lnTo>
                    <a:pt x="456351" y="339103"/>
                  </a:lnTo>
                  <a:cubicBezTo>
                    <a:pt x="459308" y="345008"/>
                    <a:pt x="465338" y="348742"/>
                    <a:pt x="471949" y="348742"/>
                  </a:cubicBezTo>
                  <a:lnTo>
                    <a:pt x="472002" y="348742"/>
                  </a:lnTo>
                  <a:cubicBezTo>
                    <a:pt x="437199" y="431928"/>
                    <a:pt x="354272" y="488234"/>
                    <a:pt x="262716" y="488234"/>
                  </a:cubicBezTo>
                  <a:close/>
                  <a:moveTo>
                    <a:pt x="482731" y="313858"/>
                  </a:moveTo>
                  <a:lnTo>
                    <a:pt x="465293" y="278983"/>
                  </a:lnTo>
                  <a:lnTo>
                    <a:pt x="531077" y="278983"/>
                  </a:lnTo>
                  <a:lnTo>
                    <a:pt x="549096" y="313858"/>
                  </a:lnTo>
                  <a:lnTo>
                    <a:pt x="482722" y="31385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u="sng" noProof="0" dirty="0">
                <a:solidFill>
                  <a:srgbClr val="000000"/>
                </a:solidFill>
                <a:latin typeface="Calibri"/>
                <a:ea typeface="Calibri"/>
                <a:cs typeface="Calibri"/>
                <a:sym typeface="Calibri"/>
              </a:endParaRPr>
            </a:p>
          </p:txBody>
        </p:sp>
      </p:grpSp>
      <p:grpSp>
        <p:nvGrpSpPr>
          <p:cNvPr id="2839" name="Google Shape;2839;p37"/>
          <p:cNvGrpSpPr/>
          <p:nvPr/>
        </p:nvGrpSpPr>
        <p:grpSpPr>
          <a:xfrm>
            <a:off x="5486250" y="2083500"/>
            <a:ext cx="1074900" cy="1074900"/>
            <a:chOff x="5141150" y="1946450"/>
            <a:chExt cx="1074900" cy="1074900"/>
          </a:xfrm>
        </p:grpSpPr>
        <p:sp>
          <p:nvSpPr>
            <p:cNvPr id="2840" name="Google Shape;2840;p37"/>
            <p:cNvSpPr/>
            <p:nvPr/>
          </p:nvSpPr>
          <p:spPr>
            <a:xfrm>
              <a:off x="5141150" y="1946450"/>
              <a:ext cx="1074900" cy="1074900"/>
            </a:xfrm>
            <a:prstGeom prst="ellipse">
              <a:avLst/>
            </a:prstGeom>
            <a:solidFill>
              <a:schemeClr val="lt1"/>
            </a:solidFill>
            <a:ln>
              <a:noFill/>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lang="en-US" noProof="0" dirty="0">
                <a:latin typeface="Albert Sans"/>
                <a:ea typeface="Albert Sans"/>
                <a:cs typeface="Albert Sans"/>
                <a:sym typeface="Albert Sans"/>
              </a:endParaRPr>
            </a:p>
          </p:txBody>
        </p:sp>
        <p:grpSp>
          <p:nvGrpSpPr>
            <p:cNvPr id="2841" name="Google Shape;2841;p37"/>
            <p:cNvGrpSpPr/>
            <p:nvPr/>
          </p:nvGrpSpPr>
          <p:grpSpPr>
            <a:xfrm>
              <a:off x="5359378" y="2164664"/>
              <a:ext cx="638454" cy="638463"/>
              <a:chOff x="2567609" y="5035623"/>
              <a:chExt cx="596352" cy="596360"/>
            </a:xfrm>
          </p:grpSpPr>
          <p:sp>
            <p:nvSpPr>
              <p:cNvPr id="2842" name="Google Shape;2842;p37"/>
              <p:cNvSpPr/>
              <p:nvPr/>
            </p:nvSpPr>
            <p:spPr>
              <a:xfrm>
                <a:off x="2567609" y="5457269"/>
                <a:ext cx="174715" cy="174714"/>
              </a:xfrm>
              <a:custGeom>
                <a:avLst/>
                <a:gdLst/>
                <a:ahLst/>
                <a:cxnLst/>
                <a:rect l="l" t="t" r="r" b="b"/>
                <a:pathLst>
                  <a:path w="174715" h="174714" extrusionOk="0">
                    <a:moveTo>
                      <a:pt x="157242" y="0"/>
                    </a:moveTo>
                    <a:lnTo>
                      <a:pt x="17473" y="0"/>
                    </a:lnTo>
                    <a:cubicBezTo>
                      <a:pt x="7825" y="0"/>
                      <a:pt x="0" y="7825"/>
                      <a:pt x="0" y="17473"/>
                    </a:cubicBezTo>
                    <a:lnTo>
                      <a:pt x="0" y="157241"/>
                    </a:lnTo>
                    <a:cubicBezTo>
                      <a:pt x="0" y="166889"/>
                      <a:pt x="7825" y="174715"/>
                      <a:pt x="17473" y="174715"/>
                    </a:cubicBezTo>
                    <a:lnTo>
                      <a:pt x="157242" y="174715"/>
                    </a:lnTo>
                    <a:cubicBezTo>
                      <a:pt x="166890" y="174715"/>
                      <a:pt x="174715" y="166889"/>
                      <a:pt x="174715" y="157241"/>
                    </a:cubicBezTo>
                    <a:lnTo>
                      <a:pt x="174715" y="17473"/>
                    </a:lnTo>
                    <a:cubicBezTo>
                      <a:pt x="174715" y="7825"/>
                      <a:pt x="166890" y="0"/>
                      <a:pt x="157242" y="0"/>
                    </a:cubicBezTo>
                    <a:close/>
                    <a:moveTo>
                      <a:pt x="139768" y="34946"/>
                    </a:moveTo>
                    <a:lnTo>
                      <a:pt x="139768" y="69893"/>
                    </a:lnTo>
                    <a:lnTo>
                      <a:pt x="34938" y="69893"/>
                    </a:lnTo>
                    <a:lnTo>
                      <a:pt x="34938" y="34946"/>
                    </a:lnTo>
                    <a:lnTo>
                      <a:pt x="139768" y="34946"/>
                    </a:lnTo>
                    <a:close/>
                    <a:moveTo>
                      <a:pt x="139768" y="139777"/>
                    </a:moveTo>
                    <a:lnTo>
                      <a:pt x="34938" y="139777"/>
                    </a:lnTo>
                    <a:lnTo>
                      <a:pt x="34938" y="104830"/>
                    </a:lnTo>
                    <a:lnTo>
                      <a:pt x="139768" y="104830"/>
                    </a:lnTo>
                    <a:lnTo>
                      <a:pt x="139768" y="13977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u="sng" noProof="0" dirty="0">
                  <a:solidFill>
                    <a:srgbClr val="000000"/>
                  </a:solidFill>
                  <a:latin typeface="Calibri"/>
                  <a:ea typeface="Calibri"/>
                  <a:cs typeface="Calibri"/>
                  <a:sym typeface="Calibri"/>
                </a:endParaRPr>
              </a:p>
            </p:txBody>
          </p:sp>
          <p:sp>
            <p:nvSpPr>
              <p:cNvPr id="2843" name="Google Shape;2843;p37"/>
              <p:cNvSpPr/>
              <p:nvPr/>
            </p:nvSpPr>
            <p:spPr>
              <a:xfrm>
                <a:off x="2778423" y="5387384"/>
                <a:ext cx="174715" cy="244599"/>
              </a:xfrm>
              <a:custGeom>
                <a:avLst/>
                <a:gdLst/>
                <a:ahLst/>
                <a:cxnLst/>
                <a:rect l="l" t="t" r="r" b="b"/>
                <a:pathLst>
                  <a:path w="174715" h="244599" extrusionOk="0">
                    <a:moveTo>
                      <a:pt x="157242" y="0"/>
                    </a:moveTo>
                    <a:lnTo>
                      <a:pt x="17473" y="0"/>
                    </a:lnTo>
                    <a:cubicBezTo>
                      <a:pt x="7825" y="0"/>
                      <a:pt x="0" y="7826"/>
                      <a:pt x="0" y="17473"/>
                    </a:cubicBezTo>
                    <a:lnTo>
                      <a:pt x="0" y="227126"/>
                    </a:lnTo>
                    <a:cubicBezTo>
                      <a:pt x="0" y="236774"/>
                      <a:pt x="7825" y="244599"/>
                      <a:pt x="17473" y="244599"/>
                    </a:cubicBezTo>
                    <a:lnTo>
                      <a:pt x="157242" y="244599"/>
                    </a:lnTo>
                    <a:cubicBezTo>
                      <a:pt x="166890" y="244599"/>
                      <a:pt x="174715" y="236774"/>
                      <a:pt x="174715" y="227126"/>
                    </a:cubicBezTo>
                    <a:lnTo>
                      <a:pt x="174715" y="17473"/>
                    </a:lnTo>
                    <a:cubicBezTo>
                      <a:pt x="174715" y="7826"/>
                      <a:pt x="166890" y="0"/>
                      <a:pt x="157242" y="0"/>
                    </a:cubicBezTo>
                    <a:close/>
                    <a:moveTo>
                      <a:pt x="34947" y="104831"/>
                    </a:moveTo>
                    <a:lnTo>
                      <a:pt x="139777" y="104831"/>
                    </a:lnTo>
                    <a:lnTo>
                      <a:pt x="139777" y="139778"/>
                    </a:lnTo>
                    <a:lnTo>
                      <a:pt x="34947" y="139778"/>
                    </a:lnTo>
                    <a:lnTo>
                      <a:pt x="34947" y="104831"/>
                    </a:lnTo>
                    <a:close/>
                    <a:moveTo>
                      <a:pt x="139777" y="34947"/>
                    </a:moveTo>
                    <a:lnTo>
                      <a:pt x="139777" y="69893"/>
                    </a:lnTo>
                    <a:lnTo>
                      <a:pt x="34947" y="69893"/>
                    </a:lnTo>
                    <a:lnTo>
                      <a:pt x="34947" y="34947"/>
                    </a:lnTo>
                    <a:lnTo>
                      <a:pt x="139777" y="34947"/>
                    </a:lnTo>
                    <a:close/>
                    <a:moveTo>
                      <a:pt x="139777" y="209662"/>
                    </a:moveTo>
                    <a:lnTo>
                      <a:pt x="34947" y="209662"/>
                    </a:lnTo>
                    <a:lnTo>
                      <a:pt x="34947" y="174715"/>
                    </a:lnTo>
                    <a:lnTo>
                      <a:pt x="139777" y="174715"/>
                    </a:lnTo>
                    <a:lnTo>
                      <a:pt x="139777" y="20966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u="sng" noProof="0" dirty="0">
                  <a:solidFill>
                    <a:srgbClr val="000000"/>
                  </a:solidFill>
                  <a:latin typeface="Calibri"/>
                  <a:ea typeface="Calibri"/>
                  <a:cs typeface="Calibri"/>
                  <a:sym typeface="Calibri"/>
                </a:endParaRPr>
              </a:p>
            </p:txBody>
          </p:sp>
          <p:sp>
            <p:nvSpPr>
              <p:cNvPr id="2844" name="Google Shape;2844;p37"/>
              <p:cNvSpPr/>
              <p:nvPr/>
            </p:nvSpPr>
            <p:spPr>
              <a:xfrm>
                <a:off x="2989246" y="5247615"/>
                <a:ext cx="174715" cy="384367"/>
              </a:xfrm>
              <a:custGeom>
                <a:avLst/>
                <a:gdLst/>
                <a:ahLst/>
                <a:cxnLst/>
                <a:rect l="l" t="t" r="r" b="b"/>
                <a:pathLst>
                  <a:path w="174715" h="384367" extrusionOk="0">
                    <a:moveTo>
                      <a:pt x="157242" y="0"/>
                    </a:moveTo>
                    <a:lnTo>
                      <a:pt x="17473" y="0"/>
                    </a:lnTo>
                    <a:cubicBezTo>
                      <a:pt x="7825" y="0"/>
                      <a:pt x="0" y="7826"/>
                      <a:pt x="0" y="17473"/>
                    </a:cubicBezTo>
                    <a:lnTo>
                      <a:pt x="0" y="366894"/>
                    </a:lnTo>
                    <a:cubicBezTo>
                      <a:pt x="0" y="376543"/>
                      <a:pt x="7825" y="384368"/>
                      <a:pt x="17473" y="384368"/>
                    </a:cubicBezTo>
                    <a:lnTo>
                      <a:pt x="157242" y="384368"/>
                    </a:lnTo>
                    <a:cubicBezTo>
                      <a:pt x="166890" y="384368"/>
                      <a:pt x="174715" y="376543"/>
                      <a:pt x="174715" y="366894"/>
                    </a:cubicBezTo>
                    <a:lnTo>
                      <a:pt x="174715" y="17473"/>
                    </a:lnTo>
                    <a:cubicBezTo>
                      <a:pt x="174715" y="7826"/>
                      <a:pt x="166890" y="0"/>
                      <a:pt x="157242" y="0"/>
                    </a:cubicBezTo>
                    <a:close/>
                    <a:moveTo>
                      <a:pt x="34947" y="209653"/>
                    </a:moveTo>
                    <a:lnTo>
                      <a:pt x="34947" y="174706"/>
                    </a:lnTo>
                    <a:lnTo>
                      <a:pt x="139777" y="174706"/>
                    </a:lnTo>
                    <a:lnTo>
                      <a:pt x="139777" y="209653"/>
                    </a:lnTo>
                    <a:lnTo>
                      <a:pt x="34947" y="209653"/>
                    </a:lnTo>
                    <a:close/>
                    <a:moveTo>
                      <a:pt x="139777" y="139768"/>
                    </a:moveTo>
                    <a:lnTo>
                      <a:pt x="34947" y="139768"/>
                    </a:lnTo>
                    <a:lnTo>
                      <a:pt x="34947" y="104822"/>
                    </a:lnTo>
                    <a:lnTo>
                      <a:pt x="139777" y="104822"/>
                    </a:lnTo>
                    <a:lnTo>
                      <a:pt x="139777" y="139768"/>
                    </a:lnTo>
                    <a:close/>
                    <a:moveTo>
                      <a:pt x="34947" y="244599"/>
                    </a:moveTo>
                    <a:lnTo>
                      <a:pt x="139777" y="244599"/>
                    </a:lnTo>
                    <a:lnTo>
                      <a:pt x="139777" y="279546"/>
                    </a:lnTo>
                    <a:lnTo>
                      <a:pt x="34947" y="279546"/>
                    </a:lnTo>
                    <a:lnTo>
                      <a:pt x="34947" y="244599"/>
                    </a:lnTo>
                    <a:close/>
                    <a:moveTo>
                      <a:pt x="139777" y="34947"/>
                    </a:moveTo>
                    <a:lnTo>
                      <a:pt x="139777" y="69893"/>
                    </a:lnTo>
                    <a:lnTo>
                      <a:pt x="34947" y="69893"/>
                    </a:lnTo>
                    <a:lnTo>
                      <a:pt x="34947" y="34947"/>
                    </a:lnTo>
                    <a:lnTo>
                      <a:pt x="139777" y="34947"/>
                    </a:lnTo>
                    <a:close/>
                    <a:moveTo>
                      <a:pt x="139777" y="349430"/>
                    </a:moveTo>
                    <a:lnTo>
                      <a:pt x="34947" y="349430"/>
                    </a:lnTo>
                    <a:lnTo>
                      <a:pt x="34947" y="314484"/>
                    </a:lnTo>
                    <a:lnTo>
                      <a:pt x="139777" y="314484"/>
                    </a:lnTo>
                    <a:lnTo>
                      <a:pt x="139777" y="34943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u="sng" noProof="0" dirty="0">
                  <a:solidFill>
                    <a:srgbClr val="000000"/>
                  </a:solidFill>
                  <a:latin typeface="Calibri"/>
                  <a:ea typeface="Calibri"/>
                  <a:cs typeface="Calibri"/>
                  <a:sym typeface="Calibri"/>
                </a:endParaRPr>
              </a:p>
            </p:txBody>
          </p:sp>
          <p:sp>
            <p:nvSpPr>
              <p:cNvPr id="2845" name="Google Shape;2845;p37"/>
              <p:cNvSpPr/>
              <p:nvPr/>
            </p:nvSpPr>
            <p:spPr>
              <a:xfrm>
                <a:off x="2638646" y="5035623"/>
                <a:ext cx="454260" cy="315653"/>
              </a:xfrm>
              <a:custGeom>
                <a:avLst/>
                <a:gdLst/>
                <a:ahLst/>
                <a:cxnLst/>
                <a:rect l="l" t="t" r="r" b="b"/>
                <a:pathLst>
                  <a:path w="454260" h="315653" extrusionOk="0">
                    <a:moveTo>
                      <a:pt x="17482" y="315653"/>
                    </a:moveTo>
                    <a:cubicBezTo>
                      <a:pt x="21958" y="315653"/>
                      <a:pt x="26424" y="313948"/>
                      <a:pt x="29837" y="310535"/>
                    </a:cubicBezTo>
                    <a:lnTo>
                      <a:pt x="157251" y="183121"/>
                    </a:lnTo>
                    <a:lnTo>
                      <a:pt x="214780" y="240651"/>
                    </a:lnTo>
                    <a:cubicBezTo>
                      <a:pt x="221614" y="247484"/>
                      <a:pt x="232709" y="247466"/>
                      <a:pt x="239525" y="240615"/>
                    </a:cubicBezTo>
                    <a:lnTo>
                      <a:pt x="419314" y="59825"/>
                    </a:lnTo>
                    <a:lnTo>
                      <a:pt x="419314" y="87366"/>
                    </a:lnTo>
                    <a:cubicBezTo>
                      <a:pt x="419314" y="97014"/>
                      <a:pt x="427140" y="104840"/>
                      <a:pt x="436788" y="104840"/>
                    </a:cubicBezTo>
                    <a:cubicBezTo>
                      <a:pt x="446435" y="104840"/>
                      <a:pt x="454261" y="97014"/>
                      <a:pt x="454261" y="87366"/>
                    </a:cubicBezTo>
                    <a:lnTo>
                      <a:pt x="454261" y="17455"/>
                    </a:lnTo>
                    <a:cubicBezTo>
                      <a:pt x="454243" y="8263"/>
                      <a:pt x="446981" y="304"/>
                      <a:pt x="437288" y="27"/>
                    </a:cubicBezTo>
                    <a:cubicBezTo>
                      <a:pt x="437118" y="27"/>
                      <a:pt x="436957" y="0"/>
                      <a:pt x="436788" y="0"/>
                    </a:cubicBezTo>
                    <a:lnTo>
                      <a:pt x="366903" y="0"/>
                    </a:lnTo>
                    <a:cubicBezTo>
                      <a:pt x="357256" y="0"/>
                      <a:pt x="349430" y="7825"/>
                      <a:pt x="349430" y="17473"/>
                    </a:cubicBezTo>
                    <a:cubicBezTo>
                      <a:pt x="349430" y="27121"/>
                      <a:pt x="357256" y="34946"/>
                      <a:pt x="366903" y="34946"/>
                    </a:cubicBezTo>
                    <a:lnTo>
                      <a:pt x="394775" y="34946"/>
                    </a:lnTo>
                    <a:lnTo>
                      <a:pt x="227099" y="203551"/>
                    </a:lnTo>
                    <a:lnTo>
                      <a:pt x="169596" y="146057"/>
                    </a:lnTo>
                    <a:cubicBezTo>
                      <a:pt x="162780" y="139232"/>
                      <a:pt x="151712" y="139232"/>
                      <a:pt x="144887" y="146057"/>
                    </a:cubicBezTo>
                    <a:lnTo>
                      <a:pt x="5119" y="285826"/>
                    </a:lnTo>
                    <a:cubicBezTo>
                      <a:pt x="-1706" y="292642"/>
                      <a:pt x="-1706" y="303710"/>
                      <a:pt x="5119" y="310535"/>
                    </a:cubicBezTo>
                    <a:cubicBezTo>
                      <a:pt x="8522" y="313948"/>
                      <a:pt x="12998" y="315653"/>
                      <a:pt x="17473" y="31565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u="sng" noProof="0" dirty="0">
                  <a:solidFill>
                    <a:srgbClr val="000000"/>
                  </a:solidFill>
                  <a:latin typeface="Calibri"/>
                  <a:ea typeface="Calibri"/>
                  <a:cs typeface="Calibri"/>
                  <a:sym typeface="Calibri"/>
                </a:endParaRPr>
              </a:p>
            </p:txBody>
          </p:sp>
        </p:grpSp>
      </p:grpSp>
      <p:sp>
        <p:nvSpPr>
          <p:cNvPr id="2847" name="Google Shape;2847;p37"/>
          <p:cNvSpPr/>
          <p:nvPr/>
        </p:nvSpPr>
        <p:spPr>
          <a:xfrm>
            <a:off x="6561138" y="1146038"/>
            <a:ext cx="1074900" cy="10749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lang="en-US" noProof="0" dirty="0">
              <a:latin typeface="Albert Sans"/>
              <a:ea typeface="Albert Sans"/>
              <a:cs typeface="Albert Sans"/>
              <a:sym typeface="Albert Sans"/>
            </a:endParaRPr>
          </a:p>
        </p:txBody>
      </p:sp>
      <p:grpSp>
        <p:nvGrpSpPr>
          <p:cNvPr id="6" name="Google Shape;2940;p44">
            <a:extLst>
              <a:ext uri="{FF2B5EF4-FFF2-40B4-BE49-F238E27FC236}">
                <a16:creationId xmlns:a16="http://schemas.microsoft.com/office/drawing/2014/main" id="{EC5EF4DF-5764-80B0-7F13-971F77461351}"/>
              </a:ext>
            </a:extLst>
          </p:cNvPr>
          <p:cNvGrpSpPr/>
          <p:nvPr/>
        </p:nvGrpSpPr>
        <p:grpSpPr>
          <a:xfrm>
            <a:off x="6828878" y="1413777"/>
            <a:ext cx="539421" cy="539423"/>
            <a:chOff x="5151754" y="3130631"/>
            <a:chExt cx="596351" cy="596352"/>
          </a:xfrm>
          <a:solidFill>
            <a:srgbClr val="1257AF"/>
          </a:solidFill>
        </p:grpSpPr>
        <p:sp>
          <p:nvSpPr>
            <p:cNvPr id="7" name="Google Shape;2941;p44">
              <a:extLst>
                <a:ext uri="{FF2B5EF4-FFF2-40B4-BE49-F238E27FC236}">
                  <a16:creationId xmlns:a16="http://schemas.microsoft.com/office/drawing/2014/main" id="{46D6D20E-D1BC-4666-A5B6-C24316A0A922}"/>
                </a:ext>
              </a:extLst>
            </p:cNvPr>
            <p:cNvSpPr/>
            <p:nvPr/>
          </p:nvSpPr>
          <p:spPr>
            <a:xfrm>
              <a:off x="5187888" y="3130631"/>
              <a:ext cx="524127" cy="349421"/>
            </a:xfrm>
            <a:custGeom>
              <a:avLst/>
              <a:gdLst/>
              <a:ahLst/>
              <a:cxnLst/>
              <a:rect l="l" t="t" r="r" b="b"/>
              <a:pathLst>
                <a:path w="524127" h="349421" extrusionOk="0">
                  <a:moveTo>
                    <a:pt x="52411" y="279537"/>
                  </a:moveTo>
                  <a:cubicBezTo>
                    <a:pt x="66516" y="279537"/>
                    <a:pt x="79327" y="273927"/>
                    <a:pt x="88760" y="264833"/>
                  </a:cubicBezTo>
                  <a:lnTo>
                    <a:pt x="140179" y="290543"/>
                  </a:lnTo>
                  <a:cubicBezTo>
                    <a:pt x="139912" y="292660"/>
                    <a:pt x="139768" y="294813"/>
                    <a:pt x="139768" y="297010"/>
                  </a:cubicBezTo>
                  <a:cubicBezTo>
                    <a:pt x="139768" y="325909"/>
                    <a:pt x="163281" y="349421"/>
                    <a:pt x="192179" y="349421"/>
                  </a:cubicBezTo>
                  <a:cubicBezTo>
                    <a:pt x="221078" y="349421"/>
                    <a:pt x="244591" y="325909"/>
                    <a:pt x="244591" y="297010"/>
                  </a:cubicBezTo>
                  <a:cubicBezTo>
                    <a:pt x="244591" y="288926"/>
                    <a:pt x="242750" y="281270"/>
                    <a:pt x="239472" y="274427"/>
                  </a:cubicBezTo>
                  <a:lnTo>
                    <a:pt x="309365" y="204534"/>
                  </a:lnTo>
                  <a:cubicBezTo>
                    <a:pt x="316208" y="207812"/>
                    <a:pt x="323873" y="209653"/>
                    <a:pt x="331948" y="209653"/>
                  </a:cubicBezTo>
                  <a:cubicBezTo>
                    <a:pt x="360847" y="209653"/>
                    <a:pt x="384359" y="186141"/>
                    <a:pt x="384359" y="157242"/>
                  </a:cubicBezTo>
                  <a:cubicBezTo>
                    <a:pt x="384359" y="151784"/>
                    <a:pt x="383519" y="146522"/>
                    <a:pt x="381965" y="141564"/>
                  </a:cubicBezTo>
                  <a:lnTo>
                    <a:pt x="442684" y="96023"/>
                  </a:lnTo>
                  <a:cubicBezTo>
                    <a:pt x="451000" y="101579"/>
                    <a:pt x="460979" y="104822"/>
                    <a:pt x="471717" y="104822"/>
                  </a:cubicBezTo>
                  <a:cubicBezTo>
                    <a:pt x="500615" y="104822"/>
                    <a:pt x="524128" y="81310"/>
                    <a:pt x="524128" y="52411"/>
                  </a:cubicBezTo>
                  <a:cubicBezTo>
                    <a:pt x="524128" y="23512"/>
                    <a:pt x="500615" y="0"/>
                    <a:pt x="471717" y="0"/>
                  </a:cubicBezTo>
                  <a:cubicBezTo>
                    <a:pt x="442818" y="0"/>
                    <a:pt x="419305" y="23512"/>
                    <a:pt x="419305" y="52411"/>
                  </a:cubicBezTo>
                  <a:cubicBezTo>
                    <a:pt x="419305" y="57869"/>
                    <a:pt x="420145" y="63131"/>
                    <a:pt x="421700" y="68089"/>
                  </a:cubicBezTo>
                  <a:lnTo>
                    <a:pt x="360981" y="113630"/>
                  </a:lnTo>
                  <a:cubicBezTo>
                    <a:pt x="352664" y="108074"/>
                    <a:pt x="342685" y="104831"/>
                    <a:pt x="331948" y="104831"/>
                  </a:cubicBezTo>
                  <a:cubicBezTo>
                    <a:pt x="303049" y="104831"/>
                    <a:pt x="279537" y="128343"/>
                    <a:pt x="279537" y="157242"/>
                  </a:cubicBezTo>
                  <a:cubicBezTo>
                    <a:pt x="279537" y="165326"/>
                    <a:pt x="281377" y="172982"/>
                    <a:pt x="284656" y="179825"/>
                  </a:cubicBezTo>
                  <a:lnTo>
                    <a:pt x="214763" y="249718"/>
                  </a:lnTo>
                  <a:cubicBezTo>
                    <a:pt x="207920" y="246440"/>
                    <a:pt x="200255" y="244599"/>
                    <a:pt x="192179" y="244599"/>
                  </a:cubicBezTo>
                  <a:cubicBezTo>
                    <a:pt x="178074" y="244599"/>
                    <a:pt x="165264" y="250209"/>
                    <a:pt x="155830" y="259303"/>
                  </a:cubicBezTo>
                  <a:lnTo>
                    <a:pt x="104411" y="233594"/>
                  </a:lnTo>
                  <a:cubicBezTo>
                    <a:pt x="104679" y="231477"/>
                    <a:pt x="104822" y="229324"/>
                    <a:pt x="104822" y="227126"/>
                  </a:cubicBezTo>
                  <a:cubicBezTo>
                    <a:pt x="104822" y="198227"/>
                    <a:pt x="81310" y="174715"/>
                    <a:pt x="52411" y="174715"/>
                  </a:cubicBezTo>
                  <a:cubicBezTo>
                    <a:pt x="23512" y="174715"/>
                    <a:pt x="0" y="198227"/>
                    <a:pt x="0" y="227126"/>
                  </a:cubicBezTo>
                  <a:cubicBezTo>
                    <a:pt x="0" y="256025"/>
                    <a:pt x="23512" y="279537"/>
                    <a:pt x="52411" y="279537"/>
                  </a:cubicBezTo>
                  <a:close/>
                  <a:moveTo>
                    <a:pt x="471717" y="34938"/>
                  </a:moveTo>
                  <a:cubicBezTo>
                    <a:pt x="481346" y="34938"/>
                    <a:pt x="489190" y="42781"/>
                    <a:pt x="489190" y="52411"/>
                  </a:cubicBezTo>
                  <a:cubicBezTo>
                    <a:pt x="489190" y="62041"/>
                    <a:pt x="481346" y="69884"/>
                    <a:pt x="471717" y="69884"/>
                  </a:cubicBezTo>
                  <a:cubicBezTo>
                    <a:pt x="462086" y="69884"/>
                    <a:pt x="454243" y="62041"/>
                    <a:pt x="454243" y="52411"/>
                  </a:cubicBezTo>
                  <a:cubicBezTo>
                    <a:pt x="454243" y="42781"/>
                    <a:pt x="462086" y="34938"/>
                    <a:pt x="471717" y="34938"/>
                  </a:cubicBezTo>
                  <a:close/>
                  <a:moveTo>
                    <a:pt x="331948" y="139768"/>
                  </a:moveTo>
                  <a:cubicBezTo>
                    <a:pt x="341578" y="139768"/>
                    <a:pt x="349421" y="147612"/>
                    <a:pt x="349421" y="157242"/>
                  </a:cubicBezTo>
                  <a:cubicBezTo>
                    <a:pt x="349421" y="166872"/>
                    <a:pt x="341578" y="174715"/>
                    <a:pt x="331948" y="174715"/>
                  </a:cubicBezTo>
                  <a:cubicBezTo>
                    <a:pt x="322318" y="174715"/>
                    <a:pt x="314475" y="166872"/>
                    <a:pt x="314475" y="157242"/>
                  </a:cubicBezTo>
                  <a:cubicBezTo>
                    <a:pt x="314475" y="147612"/>
                    <a:pt x="322318" y="139768"/>
                    <a:pt x="331948" y="139768"/>
                  </a:cubicBezTo>
                  <a:close/>
                  <a:moveTo>
                    <a:pt x="192179" y="279537"/>
                  </a:moveTo>
                  <a:cubicBezTo>
                    <a:pt x="201810" y="279537"/>
                    <a:pt x="209653" y="287380"/>
                    <a:pt x="209653" y="297010"/>
                  </a:cubicBezTo>
                  <a:cubicBezTo>
                    <a:pt x="209653" y="306640"/>
                    <a:pt x="201810" y="314484"/>
                    <a:pt x="192179" y="314484"/>
                  </a:cubicBezTo>
                  <a:cubicBezTo>
                    <a:pt x="182550" y="314484"/>
                    <a:pt x="174706" y="306640"/>
                    <a:pt x="174706" y="297010"/>
                  </a:cubicBezTo>
                  <a:cubicBezTo>
                    <a:pt x="174706" y="287380"/>
                    <a:pt x="182550" y="279537"/>
                    <a:pt x="192179" y="279537"/>
                  </a:cubicBezTo>
                  <a:close/>
                  <a:moveTo>
                    <a:pt x="52411" y="209653"/>
                  </a:moveTo>
                  <a:cubicBezTo>
                    <a:pt x="62041" y="209653"/>
                    <a:pt x="69884" y="217496"/>
                    <a:pt x="69884" y="227126"/>
                  </a:cubicBezTo>
                  <a:cubicBezTo>
                    <a:pt x="69884" y="236756"/>
                    <a:pt x="62041" y="244599"/>
                    <a:pt x="52411" y="244599"/>
                  </a:cubicBezTo>
                  <a:cubicBezTo>
                    <a:pt x="42781" y="244599"/>
                    <a:pt x="34938" y="236756"/>
                    <a:pt x="34938" y="227126"/>
                  </a:cubicBezTo>
                  <a:cubicBezTo>
                    <a:pt x="34938" y="217496"/>
                    <a:pt x="42781" y="209653"/>
                    <a:pt x="52411" y="209653"/>
                  </a:cubicBezTo>
                  <a:close/>
                </a:path>
              </a:pathLst>
            </a:custGeom>
            <a:grp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u="sng" noProof="0" dirty="0">
                <a:solidFill>
                  <a:srgbClr val="000000"/>
                </a:solidFill>
                <a:latin typeface="Calibri"/>
                <a:ea typeface="Calibri"/>
                <a:cs typeface="Calibri"/>
                <a:sym typeface="Calibri"/>
              </a:endParaRPr>
            </a:p>
          </p:txBody>
        </p:sp>
        <p:sp>
          <p:nvSpPr>
            <p:cNvPr id="8" name="Google Shape;2942;p44">
              <a:extLst>
                <a:ext uri="{FF2B5EF4-FFF2-40B4-BE49-F238E27FC236}">
                  <a16:creationId xmlns:a16="http://schemas.microsoft.com/office/drawing/2014/main" id="{95BF752C-198F-6B04-606A-746B4B4F23FE}"/>
                </a:ext>
              </a:extLst>
            </p:cNvPr>
            <p:cNvSpPr/>
            <p:nvPr/>
          </p:nvSpPr>
          <p:spPr>
            <a:xfrm>
              <a:off x="5151754" y="3305338"/>
              <a:ext cx="596351" cy="421645"/>
            </a:xfrm>
            <a:custGeom>
              <a:avLst/>
              <a:gdLst/>
              <a:ahLst/>
              <a:cxnLst/>
              <a:rect l="l" t="t" r="r" b="b"/>
              <a:pathLst>
                <a:path w="596351" h="421645" extrusionOk="0">
                  <a:moveTo>
                    <a:pt x="578905" y="386699"/>
                  </a:moveTo>
                  <a:lnTo>
                    <a:pt x="560271" y="386699"/>
                  </a:lnTo>
                  <a:lnTo>
                    <a:pt x="560271" y="17473"/>
                  </a:lnTo>
                  <a:cubicBezTo>
                    <a:pt x="560271" y="7825"/>
                    <a:pt x="552445" y="0"/>
                    <a:pt x="542797" y="0"/>
                  </a:cubicBezTo>
                  <a:lnTo>
                    <a:pt x="472913" y="0"/>
                  </a:lnTo>
                  <a:cubicBezTo>
                    <a:pt x="463266" y="0"/>
                    <a:pt x="455440" y="7825"/>
                    <a:pt x="455440" y="17473"/>
                  </a:cubicBezTo>
                  <a:lnTo>
                    <a:pt x="455440" y="386699"/>
                  </a:lnTo>
                  <a:lnTo>
                    <a:pt x="420494" y="386699"/>
                  </a:lnTo>
                  <a:lnTo>
                    <a:pt x="420494" y="122304"/>
                  </a:lnTo>
                  <a:cubicBezTo>
                    <a:pt x="420494" y="112656"/>
                    <a:pt x="412668" y="104831"/>
                    <a:pt x="403020" y="104831"/>
                  </a:cubicBezTo>
                  <a:lnTo>
                    <a:pt x="333136" y="104831"/>
                  </a:lnTo>
                  <a:cubicBezTo>
                    <a:pt x="323488" y="104831"/>
                    <a:pt x="315663" y="112656"/>
                    <a:pt x="315663" y="122304"/>
                  </a:cubicBezTo>
                  <a:lnTo>
                    <a:pt x="315663" y="386699"/>
                  </a:lnTo>
                  <a:lnTo>
                    <a:pt x="280716" y="386699"/>
                  </a:lnTo>
                  <a:lnTo>
                    <a:pt x="280716" y="262072"/>
                  </a:lnTo>
                  <a:cubicBezTo>
                    <a:pt x="280716" y="252425"/>
                    <a:pt x="272891" y="244599"/>
                    <a:pt x="263243" y="244599"/>
                  </a:cubicBezTo>
                  <a:lnTo>
                    <a:pt x="193358" y="244599"/>
                  </a:lnTo>
                  <a:cubicBezTo>
                    <a:pt x="183711" y="244599"/>
                    <a:pt x="175885" y="252425"/>
                    <a:pt x="175885" y="262072"/>
                  </a:cubicBezTo>
                  <a:lnTo>
                    <a:pt x="175885" y="386699"/>
                  </a:lnTo>
                  <a:lnTo>
                    <a:pt x="140938" y="386699"/>
                  </a:lnTo>
                  <a:lnTo>
                    <a:pt x="140938" y="192188"/>
                  </a:lnTo>
                  <a:cubicBezTo>
                    <a:pt x="140938" y="182540"/>
                    <a:pt x="133113" y="174715"/>
                    <a:pt x="123465" y="174715"/>
                  </a:cubicBezTo>
                  <a:lnTo>
                    <a:pt x="53581" y="174715"/>
                  </a:lnTo>
                  <a:cubicBezTo>
                    <a:pt x="43933" y="174715"/>
                    <a:pt x="36108" y="182540"/>
                    <a:pt x="36108" y="192188"/>
                  </a:cubicBezTo>
                  <a:lnTo>
                    <a:pt x="36108" y="386699"/>
                  </a:lnTo>
                  <a:lnTo>
                    <a:pt x="17473" y="386699"/>
                  </a:lnTo>
                  <a:cubicBezTo>
                    <a:pt x="7825" y="386699"/>
                    <a:pt x="0" y="394525"/>
                    <a:pt x="0" y="404173"/>
                  </a:cubicBezTo>
                  <a:cubicBezTo>
                    <a:pt x="0" y="413820"/>
                    <a:pt x="7825" y="421646"/>
                    <a:pt x="17473" y="421646"/>
                  </a:cubicBezTo>
                  <a:lnTo>
                    <a:pt x="578879" y="421646"/>
                  </a:lnTo>
                  <a:cubicBezTo>
                    <a:pt x="588526" y="421646"/>
                    <a:pt x="596352" y="413820"/>
                    <a:pt x="596352" y="404173"/>
                  </a:cubicBezTo>
                  <a:cubicBezTo>
                    <a:pt x="596352" y="394525"/>
                    <a:pt x="588526" y="386699"/>
                    <a:pt x="578879" y="386699"/>
                  </a:cubicBezTo>
                  <a:close/>
                  <a:moveTo>
                    <a:pt x="490387" y="34946"/>
                  </a:moveTo>
                  <a:lnTo>
                    <a:pt x="525333" y="34946"/>
                  </a:lnTo>
                  <a:lnTo>
                    <a:pt x="525333" y="386699"/>
                  </a:lnTo>
                  <a:lnTo>
                    <a:pt x="490387" y="386699"/>
                  </a:lnTo>
                  <a:lnTo>
                    <a:pt x="490387" y="34946"/>
                  </a:lnTo>
                  <a:close/>
                  <a:moveTo>
                    <a:pt x="350618" y="139777"/>
                  </a:moveTo>
                  <a:lnTo>
                    <a:pt x="385565" y="139777"/>
                  </a:lnTo>
                  <a:lnTo>
                    <a:pt x="385565" y="386699"/>
                  </a:lnTo>
                  <a:lnTo>
                    <a:pt x="350618" y="386699"/>
                  </a:lnTo>
                  <a:lnTo>
                    <a:pt x="350618" y="139777"/>
                  </a:lnTo>
                  <a:close/>
                  <a:moveTo>
                    <a:pt x="210850" y="279546"/>
                  </a:moveTo>
                  <a:lnTo>
                    <a:pt x="245796" y="279546"/>
                  </a:lnTo>
                  <a:lnTo>
                    <a:pt x="245796" y="386699"/>
                  </a:lnTo>
                  <a:lnTo>
                    <a:pt x="210850" y="386699"/>
                  </a:lnTo>
                  <a:lnTo>
                    <a:pt x="210850" y="279546"/>
                  </a:lnTo>
                  <a:close/>
                  <a:moveTo>
                    <a:pt x="71081" y="209662"/>
                  </a:moveTo>
                  <a:lnTo>
                    <a:pt x="106028" y="209662"/>
                  </a:lnTo>
                  <a:lnTo>
                    <a:pt x="106028" y="386699"/>
                  </a:lnTo>
                  <a:lnTo>
                    <a:pt x="71081" y="386699"/>
                  </a:lnTo>
                  <a:lnTo>
                    <a:pt x="71081" y="209662"/>
                  </a:lnTo>
                  <a:close/>
                </a:path>
              </a:pathLst>
            </a:custGeom>
            <a:grp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u="sng" noProof="0" dirty="0">
                <a:solidFill>
                  <a:srgbClr val="000000"/>
                </a:solidFill>
                <a:latin typeface="Calibri"/>
                <a:ea typeface="Calibri"/>
                <a:cs typeface="Calibri"/>
                <a:sym typeface="Calibri"/>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20"/>
        <p:cNvGrpSpPr/>
        <p:nvPr/>
      </p:nvGrpSpPr>
      <p:grpSpPr>
        <a:xfrm>
          <a:off x="0" y="0"/>
          <a:ext cx="0" cy="0"/>
          <a:chOff x="0" y="0"/>
          <a:chExt cx="0" cy="0"/>
        </a:xfrm>
      </p:grpSpPr>
      <p:sp>
        <p:nvSpPr>
          <p:cNvPr id="2921" name="Google Shape;2921;p42"/>
          <p:cNvSpPr txBox="1">
            <a:spLocks noGrp="1"/>
          </p:cNvSpPr>
          <p:nvPr>
            <p:ph type="title"/>
          </p:nvPr>
        </p:nvSpPr>
        <p:spPr>
          <a:xfrm>
            <a:off x="665571" y="735442"/>
            <a:ext cx="7704000" cy="62091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noProof="0" dirty="0"/>
              <a:t>Ridge, LASSO, Elastic Net – </a:t>
            </a:r>
            <a:r>
              <a:rPr lang="en-US" sz="2400" noProof="0" dirty="0">
                <a:solidFill>
                  <a:srgbClr val="2EBBF2"/>
                </a:solidFill>
              </a:rPr>
              <a:t>best model</a:t>
            </a:r>
            <a:endParaRPr lang="en-US" sz="2400" i="1" noProof="0" dirty="0">
              <a:solidFill>
                <a:srgbClr val="2EBBF2"/>
              </a:solidFill>
            </a:endParaRPr>
          </a:p>
        </p:txBody>
      </p:sp>
      <p:pic>
        <p:nvPicPr>
          <p:cNvPr id="5" name="Picture 4">
            <a:extLst>
              <a:ext uri="{FF2B5EF4-FFF2-40B4-BE49-F238E27FC236}">
                <a16:creationId xmlns:a16="http://schemas.microsoft.com/office/drawing/2014/main" id="{D3F417B0-C32C-560D-03C2-05E6D2A35657}"/>
              </a:ext>
            </a:extLst>
          </p:cNvPr>
          <p:cNvPicPr>
            <a:picLocks noChangeAspect="1"/>
          </p:cNvPicPr>
          <p:nvPr/>
        </p:nvPicPr>
        <p:blipFill>
          <a:blip r:embed="rId3"/>
          <a:stretch>
            <a:fillRect/>
          </a:stretch>
        </p:blipFill>
        <p:spPr>
          <a:xfrm>
            <a:off x="665571" y="1291589"/>
            <a:ext cx="4593000" cy="3051699"/>
          </a:xfrm>
          <a:prstGeom prst="rect">
            <a:avLst/>
          </a:prstGeom>
        </p:spPr>
      </p:pic>
      <p:sp>
        <p:nvSpPr>
          <p:cNvPr id="6" name="TextBox 5">
            <a:extLst>
              <a:ext uri="{FF2B5EF4-FFF2-40B4-BE49-F238E27FC236}">
                <a16:creationId xmlns:a16="http://schemas.microsoft.com/office/drawing/2014/main" id="{EFED0F05-A83D-E731-D1A1-FC7EA5E323DA}"/>
              </a:ext>
            </a:extLst>
          </p:cNvPr>
          <p:cNvSpPr txBox="1"/>
          <p:nvPr/>
        </p:nvSpPr>
        <p:spPr>
          <a:xfrm>
            <a:off x="5366271" y="1410005"/>
            <a:ext cx="2895600" cy="2739211"/>
          </a:xfrm>
          <a:prstGeom prst="rect">
            <a:avLst/>
          </a:prstGeom>
          <a:noFill/>
        </p:spPr>
        <p:txBody>
          <a:bodyPr wrap="square" rtlCol="0">
            <a:spAutoFit/>
          </a:bodyPr>
          <a:lstStyle/>
          <a:p>
            <a:pPr lvl="1" algn="just"/>
            <a:r>
              <a:rPr lang="en-US" sz="1100" b="1" noProof="0" dirty="0">
                <a:solidFill>
                  <a:srgbClr val="00006A"/>
                </a:solidFill>
                <a:latin typeface="Montserrat" pitchFamily="2" charset="0"/>
              </a:rPr>
              <a:t>LASSO coefficient analysis </a:t>
            </a:r>
            <a:r>
              <a:rPr lang="en-US" sz="1200" noProof="0" dirty="0">
                <a:solidFill>
                  <a:srgbClr val="00006A"/>
                </a:solidFill>
                <a:latin typeface="Albert Sans" pitchFamily="2" charset="0"/>
              </a:rPr>
              <a:t>reveals that </a:t>
            </a:r>
            <a:r>
              <a:rPr lang="en-US" sz="1200" i="1" noProof="0" dirty="0">
                <a:solidFill>
                  <a:srgbClr val="00006A"/>
                </a:solidFill>
                <a:latin typeface="Albert Sans" pitchFamily="2" charset="0"/>
              </a:rPr>
              <a:t>dim_m2</a:t>
            </a:r>
            <a:r>
              <a:rPr lang="en-US" sz="1200" noProof="0" dirty="0">
                <a:solidFill>
                  <a:srgbClr val="00006A"/>
                </a:solidFill>
                <a:latin typeface="Albert Sans" pitchFamily="2" charset="0"/>
              </a:rPr>
              <a:t> and </a:t>
            </a:r>
            <a:r>
              <a:rPr lang="en-US" sz="1200" i="1" noProof="0" dirty="0" err="1">
                <a:solidFill>
                  <a:srgbClr val="00006A"/>
                </a:solidFill>
                <a:latin typeface="Albert Sans" pitchFamily="2" charset="0"/>
              </a:rPr>
              <a:t>n_rooms</a:t>
            </a:r>
            <a:r>
              <a:rPr lang="en-US" sz="1200" i="1" noProof="0" dirty="0">
                <a:solidFill>
                  <a:srgbClr val="00006A"/>
                </a:solidFill>
                <a:latin typeface="Albert Sans" pitchFamily="2" charset="0"/>
              </a:rPr>
              <a:t> </a:t>
            </a:r>
            <a:r>
              <a:rPr lang="en-US" sz="1200" noProof="0" dirty="0">
                <a:solidFill>
                  <a:srgbClr val="00006A"/>
                </a:solidFill>
                <a:latin typeface="Albert Sans" pitchFamily="2" charset="0"/>
              </a:rPr>
              <a:t>consistently have the largest and most stable coefficients, indicating they are strong and robust predictors of the target variable.</a:t>
            </a:r>
          </a:p>
          <a:p>
            <a:pPr algn="just"/>
            <a:endParaRPr lang="en-US" sz="1200" noProof="0" dirty="0">
              <a:solidFill>
                <a:srgbClr val="00006A"/>
              </a:solidFill>
              <a:latin typeface="Albert Sans" pitchFamily="2" charset="0"/>
            </a:endParaRPr>
          </a:p>
          <a:p>
            <a:pPr algn="just"/>
            <a:r>
              <a:rPr lang="en-US" sz="1200" noProof="0" dirty="0">
                <a:solidFill>
                  <a:srgbClr val="00006A"/>
                </a:solidFill>
                <a:latin typeface="Albert Sans" pitchFamily="2" charset="0"/>
              </a:rPr>
              <a:t>Features like </a:t>
            </a:r>
            <a:r>
              <a:rPr lang="en-US" sz="1200" i="1" noProof="0" dirty="0" err="1">
                <a:solidFill>
                  <a:srgbClr val="00006A"/>
                </a:solidFill>
                <a:latin typeface="Albert Sans" pitchFamily="2" charset="0"/>
              </a:rPr>
              <a:t>dist_centre</a:t>
            </a:r>
            <a:r>
              <a:rPr lang="en-US" sz="1200" noProof="0" dirty="0">
                <a:solidFill>
                  <a:srgbClr val="00006A"/>
                </a:solidFill>
                <a:latin typeface="Albert Sans" pitchFamily="2" charset="0"/>
              </a:rPr>
              <a:t>, </a:t>
            </a:r>
            <a:r>
              <a:rPr lang="en-US" sz="1200" i="1" noProof="0" dirty="0" err="1">
                <a:solidFill>
                  <a:srgbClr val="00006A"/>
                </a:solidFill>
                <a:latin typeface="Albert Sans" pitchFamily="2" charset="0"/>
              </a:rPr>
              <a:t>dist_sch</a:t>
            </a:r>
            <a:r>
              <a:rPr lang="en-US" sz="1200" noProof="0" dirty="0">
                <a:solidFill>
                  <a:srgbClr val="00006A"/>
                </a:solidFill>
                <a:latin typeface="Albert Sans" pitchFamily="2" charset="0"/>
              </a:rPr>
              <a:t>, and others are shrunk to zero when alpha is large. These may be less info or redundant.</a:t>
            </a:r>
          </a:p>
          <a:p>
            <a:pPr algn="just"/>
            <a:endParaRPr lang="en-US" sz="1200" noProof="0" dirty="0">
              <a:solidFill>
                <a:srgbClr val="00006A"/>
              </a:solidFill>
              <a:latin typeface="Albert Sans" pitchFamily="2" charset="0"/>
            </a:endParaRPr>
          </a:p>
          <a:p>
            <a:pPr algn="just"/>
            <a:r>
              <a:rPr lang="en-US" sz="1100" b="1" noProof="0" dirty="0">
                <a:solidFill>
                  <a:srgbClr val="00006A"/>
                </a:solidFill>
                <a:latin typeface="Montserrat" pitchFamily="2" charset="0"/>
              </a:rPr>
              <a:t>Computaional costs (L1): </a:t>
            </a:r>
            <a:r>
              <a:rPr lang="en-US" sz="1200" noProof="0" dirty="0">
                <a:solidFill>
                  <a:srgbClr val="00006A"/>
                </a:solidFill>
                <a:latin typeface="Albert Sans" pitchFamily="2" charset="0"/>
              </a:rPr>
              <a:t>O(K</a:t>
            </a:r>
            <a:r>
              <a:rPr lang="en-US" sz="1200" baseline="30000" noProof="0" dirty="0">
                <a:solidFill>
                  <a:srgbClr val="00006A"/>
                </a:solidFill>
                <a:latin typeface="Albert Sans" pitchFamily="2" charset="0"/>
              </a:rPr>
              <a:t>2</a:t>
            </a:r>
            <a:r>
              <a:rPr lang="en-US" sz="1200" noProof="0" dirty="0">
                <a:solidFill>
                  <a:srgbClr val="00006A"/>
                </a:solidFill>
                <a:latin typeface="Albert Sans" pitchFamily="2" charset="0"/>
              </a:rPr>
              <a:t>n) if K &lt; n, O(k</a:t>
            </a:r>
            <a:r>
              <a:rPr lang="en-US" sz="1200" baseline="30000" noProof="0" dirty="0">
                <a:solidFill>
                  <a:srgbClr val="00006A"/>
                </a:solidFill>
                <a:latin typeface="Albert Sans" pitchFamily="2" charset="0"/>
              </a:rPr>
              <a:t>3</a:t>
            </a:r>
            <a:r>
              <a:rPr lang="en-US" sz="1200" noProof="0" dirty="0">
                <a:solidFill>
                  <a:srgbClr val="00006A"/>
                </a:solidFill>
                <a:latin typeface="Albert Sans" pitchFamily="2" charset="0"/>
              </a:rPr>
              <a:t>) if K</a:t>
            </a:r>
            <a:r>
              <a:rPr lang="en-US" sz="1600" b="0" i="0" noProof="0" dirty="0">
                <a:solidFill>
                  <a:srgbClr val="0C0D0E"/>
                </a:solidFill>
                <a:effectLst/>
                <a:latin typeface="Albert Sans" pitchFamily="2" charset="0"/>
              </a:rPr>
              <a:t> </a:t>
            </a:r>
            <a:r>
              <a:rPr lang="en-US" sz="1200" b="0" i="0" noProof="0" dirty="0">
                <a:solidFill>
                  <a:srgbClr val="00006A"/>
                </a:solidFill>
                <a:effectLst/>
                <a:latin typeface="Albert Sans" pitchFamily="2" charset="0"/>
              </a:rPr>
              <a:t>⩾ n; </a:t>
            </a:r>
            <a:r>
              <a:rPr lang="en-US" sz="1200" i="0" noProof="0" dirty="0">
                <a:solidFill>
                  <a:srgbClr val="00006A"/>
                </a:solidFill>
                <a:effectLst/>
                <a:latin typeface="Albert Sans" pitchFamily="2" charset="0"/>
              </a:rPr>
              <a:t>better SVR</a:t>
            </a:r>
            <a:r>
              <a:rPr lang="en-US" sz="1200" b="0" i="0" noProof="0" dirty="0">
                <a:solidFill>
                  <a:srgbClr val="00006A"/>
                </a:solidFill>
                <a:effectLst/>
                <a:latin typeface="Albert Sans" pitchFamily="2" charset="0"/>
              </a:rPr>
              <a:t>*. </a:t>
            </a:r>
            <a:endParaRPr lang="en-US" sz="1200" noProof="0" dirty="0">
              <a:solidFill>
                <a:srgbClr val="00006A"/>
              </a:solidFill>
              <a:latin typeface="Albert Sans" pitchFamily="2" charset="0"/>
            </a:endParaRPr>
          </a:p>
        </p:txBody>
      </p:sp>
      <p:sp>
        <p:nvSpPr>
          <p:cNvPr id="8" name="TextBox 7">
            <a:extLst>
              <a:ext uri="{FF2B5EF4-FFF2-40B4-BE49-F238E27FC236}">
                <a16:creationId xmlns:a16="http://schemas.microsoft.com/office/drawing/2014/main" id="{DAA8836C-7921-6FDA-D6C6-8A083B067C74}"/>
              </a:ext>
            </a:extLst>
          </p:cNvPr>
          <p:cNvSpPr txBox="1"/>
          <p:nvPr/>
        </p:nvSpPr>
        <p:spPr>
          <a:xfrm>
            <a:off x="619010" y="4343288"/>
            <a:ext cx="4234929" cy="184666"/>
          </a:xfrm>
          <a:prstGeom prst="rect">
            <a:avLst/>
          </a:prstGeom>
          <a:noFill/>
        </p:spPr>
        <p:txBody>
          <a:bodyPr wrap="square" rtlCol="0">
            <a:spAutoFit/>
          </a:bodyPr>
          <a:lstStyle/>
          <a:p>
            <a:pPr algn="just"/>
            <a:r>
              <a:rPr lang="en-US" sz="600" i="1" noProof="0" dirty="0">
                <a:solidFill>
                  <a:srgbClr val="00006A"/>
                </a:solidFill>
                <a:latin typeface="Albert Sans" pitchFamily="2" charset="0"/>
                <a:hlinkClick r:id="rId4"/>
              </a:rPr>
              <a:t>* Least Squares Optimization with L1-Norm Regularization, Mark Schmidt, CS542B, Project Report, December 2005</a:t>
            </a:r>
            <a:endParaRPr lang="en-US" sz="600" i="1" noProof="0" dirty="0">
              <a:solidFill>
                <a:srgbClr val="00006A"/>
              </a:solidFill>
              <a:latin typeface="Albert Sans" pitchFamily="2"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20">
          <a:extLst>
            <a:ext uri="{FF2B5EF4-FFF2-40B4-BE49-F238E27FC236}">
              <a16:creationId xmlns:a16="http://schemas.microsoft.com/office/drawing/2014/main" id="{E544E083-0910-19BF-4119-1CB4E8831E87}"/>
            </a:ext>
          </a:extLst>
        </p:cNvPr>
        <p:cNvGrpSpPr/>
        <p:nvPr/>
      </p:nvGrpSpPr>
      <p:grpSpPr>
        <a:xfrm>
          <a:off x="0" y="0"/>
          <a:ext cx="0" cy="0"/>
          <a:chOff x="0" y="0"/>
          <a:chExt cx="0" cy="0"/>
        </a:xfrm>
      </p:grpSpPr>
      <p:sp>
        <p:nvSpPr>
          <p:cNvPr id="2921" name="Google Shape;2921;p42">
            <a:extLst>
              <a:ext uri="{FF2B5EF4-FFF2-40B4-BE49-F238E27FC236}">
                <a16:creationId xmlns:a16="http://schemas.microsoft.com/office/drawing/2014/main" id="{3B74ED85-77CD-6E75-7476-25BAAAC19C5C}"/>
              </a:ext>
            </a:extLst>
          </p:cNvPr>
          <p:cNvSpPr txBox="1">
            <a:spLocks noGrp="1"/>
          </p:cNvSpPr>
          <p:nvPr>
            <p:ph type="title"/>
          </p:nvPr>
        </p:nvSpPr>
        <p:spPr>
          <a:xfrm>
            <a:off x="665571" y="735442"/>
            <a:ext cx="7704000" cy="62091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noProof="0" dirty="0"/>
              <a:t>Ridge, LASSO, Elastic Net – </a:t>
            </a:r>
            <a:r>
              <a:rPr lang="en-US" sz="2400" noProof="0" dirty="0">
                <a:solidFill>
                  <a:srgbClr val="2EBBF2"/>
                </a:solidFill>
              </a:rPr>
              <a:t>best model</a:t>
            </a:r>
            <a:endParaRPr lang="en-US" sz="2400" i="1" noProof="0" dirty="0">
              <a:solidFill>
                <a:srgbClr val="2EBBF2"/>
              </a:solidFill>
            </a:endParaRPr>
          </a:p>
        </p:txBody>
      </p:sp>
      <p:sp>
        <p:nvSpPr>
          <p:cNvPr id="6" name="TextBox 5">
            <a:extLst>
              <a:ext uri="{FF2B5EF4-FFF2-40B4-BE49-F238E27FC236}">
                <a16:creationId xmlns:a16="http://schemas.microsoft.com/office/drawing/2014/main" id="{5137321E-B381-CA65-8E89-D495C2F2B5C5}"/>
              </a:ext>
            </a:extLst>
          </p:cNvPr>
          <p:cNvSpPr txBox="1"/>
          <p:nvPr/>
        </p:nvSpPr>
        <p:spPr>
          <a:xfrm>
            <a:off x="5581649" y="1299515"/>
            <a:ext cx="2733561" cy="3008516"/>
          </a:xfrm>
          <a:prstGeom prst="rect">
            <a:avLst/>
          </a:prstGeom>
          <a:noFill/>
        </p:spPr>
        <p:txBody>
          <a:bodyPr wrap="square" rtlCol="0">
            <a:spAutoFit/>
          </a:bodyPr>
          <a:lstStyle/>
          <a:p>
            <a:pPr algn="just"/>
            <a:r>
              <a:rPr lang="en-US" sz="1100" b="1" noProof="0" dirty="0">
                <a:solidFill>
                  <a:schemeClr val="tx1">
                    <a:lumMod val="60000"/>
                    <a:lumOff val="40000"/>
                  </a:schemeClr>
                </a:solidFill>
                <a:latin typeface="Montserrat" pitchFamily="2" charset="0"/>
              </a:rPr>
              <a:t>Elastic Net analysis</a:t>
            </a:r>
            <a:r>
              <a:rPr lang="en-US" sz="1100" b="1" noProof="0" dirty="0">
                <a:solidFill>
                  <a:srgbClr val="00006A"/>
                </a:solidFill>
                <a:latin typeface="Montserrat" pitchFamily="2" charset="0"/>
              </a:rPr>
              <a:t>:</a:t>
            </a:r>
            <a:r>
              <a:rPr lang="en-US" sz="1200" b="1" noProof="0" dirty="0">
                <a:solidFill>
                  <a:srgbClr val="00006A"/>
                </a:solidFill>
                <a:latin typeface="Albert Sans" pitchFamily="2" charset="0"/>
              </a:rPr>
              <a:t> </a:t>
            </a:r>
            <a:r>
              <a:rPr lang="en-US" sz="1150" noProof="0" dirty="0" err="1">
                <a:solidFill>
                  <a:srgbClr val="00006A"/>
                </a:solidFill>
                <a:latin typeface="Albert Sans" pitchFamily="2" charset="0"/>
              </a:rPr>
              <a:t>ElasticNet</a:t>
            </a:r>
            <a:r>
              <a:rPr lang="en-US" sz="1150" noProof="0" dirty="0">
                <a:solidFill>
                  <a:srgbClr val="00006A"/>
                </a:solidFill>
                <a:latin typeface="Albert Sans" pitchFamily="2" charset="0"/>
              </a:rPr>
              <a:t> performance is optimal at low alpha values across all </a:t>
            </a:r>
            <a:r>
              <a:rPr lang="en-US" sz="1150" i="1" noProof="0" dirty="0">
                <a:solidFill>
                  <a:srgbClr val="00006A"/>
                </a:solidFill>
                <a:latin typeface="Albert Sans" pitchFamily="2" charset="0"/>
              </a:rPr>
              <a:t>l1_ratios</a:t>
            </a:r>
            <a:r>
              <a:rPr lang="en-US" sz="1100" noProof="0" dirty="0">
                <a:solidFill>
                  <a:srgbClr val="00006A"/>
                </a:solidFill>
                <a:latin typeface="Albert Sans" pitchFamily="2" charset="0"/>
              </a:rPr>
              <a:t>. </a:t>
            </a:r>
          </a:p>
          <a:p>
            <a:pPr algn="just"/>
            <a:endParaRPr lang="en-US" sz="800" noProof="0" dirty="0">
              <a:solidFill>
                <a:srgbClr val="00006A"/>
              </a:solidFill>
              <a:latin typeface="Albert Sans" pitchFamily="2" charset="0"/>
            </a:endParaRPr>
          </a:p>
          <a:p>
            <a:pPr algn="just"/>
            <a:r>
              <a:rPr lang="en-US" sz="1150" noProof="0" dirty="0">
                <a:solidFill>
                  <a:srgbClr val="00006A"/>
                </a:solidFill>
                <a:latin typeface="Albert Sans" pitchFamily="2" charset="0"/>
              </a:rPr>
              <a:t>Models with </a:t>
            </a:r>
            <a:r>
              <a:rPr lang="en-US" sz="1000" b="1" noProof="0" dirty="0">
                <a:solidFill>
                  <a:srgbClr val="00006A"/>
                </a:solidFill>
                <a:latin typeface="Montserrat" pitchFamily="2" charset="0"/>
              </a:rPr>
              <a:t>stronger L1 regularization </a:t>
            </a:r>
            <a:r>
              <a:rPr lang="en-US" sz="1150" noProof="0" dirty="0">
                <a:solidFill>
                  <a:srgbClr val="00006A"/>
                </a:solidFill>
                <a:latin typeface="Albert Sans" pitchFamily="2" charset="0"/>
              </a:rPr>
              <a:t>(l1_ratio between 0.7 - 0.9) </a:t>
            </a:r>
            <a:r>
              <a:rPr lang="en-US" sz="1000" b="1" noProof="0" dirty="0">
                <a:solidFill>
                  <a:srgbClr val="00006A"/>
                </a:solidFill>
                <a:latin typeface="Montserrat" pitchFamily="2" charset="0"/>
              </a:rPr>
              <a:t>slightly outperform others</a:t>
            </a:r>
            <a:r>
              <a:rPr lang="en-US" sz="1150" noProof="0" dirty="0">
                <a:solidFill>
                  <a:srgbClr val="00006A"/>
                </a:solidFill>
                <a:latin typeface="Albert Sans" pitchFamily="2" charset="0"/>
              </a:rPr>
              <a:t>, suggesting that promoting sparsity is beneficial, as long as the regularization strength remains moderate.</a:t>
            </a:r>
          </a:p>
          <a:p>
            <a:pPr algn="just"/>
            <a:endParaRPr lang="en-US" sz="800" noProof="0" dirty="0">
              <a:solidFill>
                <a:srgbClr val="00006A"/>
              </a:solidFill>
              <a:latin typeface="Albert Sans" pitchFamily="2" charset="0"/>
            </a:endParaRPr>
          </a:p>
          <a:p>
            <a:pPr marL="171450" indent="-171450" algn="just">
              <a:buSzPts val="1100"/>
            </a:pPr>
            <a:r>
              <a:rPr lang="en-US" sz="1100" b="1" noProof="0" dirty="0">
                <a:solidFill>
                  <a:srgbClr val="00006A"/>
                </a:solidFill>
                <a:latin typeface="Montserrat" pitchFamily="2" charset="0"/>
              </a:rPr>
              <a:t>Computational costs</a:t>
            </a:r>
            <a:r>
              <a:rPr lang="en-US" sz="1200" noProof="0" dirty="0">
                <a:solidFill>
                  <a:srgbClr val="00006A"/>
                </a:solidFill>
                <a:latin typeface="Albert Sans" pitchFamily="2" charset="0"/>
              </a:rPr>
              <a:t>: </a:t>
            </a:r>
            <a:r>
              <a:rPr lang="en-US" sz="1150" noProof="0" dirty="0">
                <a:solidFill>
                  <a:srgbClr val="00006A"/>
                </a:solidFill>
                <a:latin typeface="Albert Sans" pitchFamily="2" charset="0"/>
              </a:rPr>
              <a:t>O(AK</a:t>
            </a:r>
            <a:r>
              <a:rPr lang="en-US" sz="1150" baseline="30000" noProof="0" dirty="0">
                <a:solidFill>
                  <a:srgbClr val="00006A"/>
                </a:solidFill>
                <a:latin typeface="Albert Sans" pitchFamily="2" charset="0"/>
              </a:rPr>
              <a:t>2</a:t>
            </a:r>
            <a:r>
              <a:rPr lang="en-US" sz="1150" noProof="0" dirty="0">
                <a:solidFill>
                  <a:srgbClr val="00006A"/>
                </a:solidFill>
                <a:latin typeface="Albert Sans" pitchFamily="2" charset="0"/>
              </a:rPr>
              <a:t>n) | </a:t>
            </a:r>
          </a:p>
          <a:p>
            <a:pPr marL="171450" indent="-171450" algn="just">
              <a:buSzPts val="1100"/>
            </a:pPr>
            <a:r>
              <a:rPr lang="en-US" sz="1150" noProof="0" dirty="0">
                <a:solidFill>
                  <a:srgbClr val="00006A"/>
                </a:solidFill>
                <a:latin typeface="Albert Sans" pitchFamily="2" charset="0"/>
              </a:rPr>
              <a:t>O(Ak</a:t>
            </a:r>
            <a:r>
              <a:rPr lang="en-US" sz="1150" baseline="30000" noProof="0" dirty="0">
                <a:solidFill>
                  <a:srgbClr val="00006A"/>
                </a:solidFill>
                <a:latin typeface="Albert Sans" pitchFamily="2" charset="0"/>
              </a:rPr>
              <a:t>3</a:t>
            </a:r>
            <a:r>
              <a:rPr lang="en-US" sz="1150" noProof="0" dirty="0">
                <a:solidFill>
                  <a:srgbClr val="00006A"/>
                </a:solidFill>
                <a:latin typeface="Albert Sans" pitchFamily="2" charset="0"/>
              </a:rPr>
              <a:t>), where A is the grid size for </a:t>
            </a:r>
          </a:p>
          <a:p>
            <a:pPr marL="171450" indent="-171450" algn="just">
              <a:buSzPts val="1100"/>
            </a:pPr>
            <a:r>
              <a:rPr lang="en-US" sz="1150" noProof="0" dirty="0">
                <a:solidFill>
                  <a:srgbClr val="00006A"/>
                </a:solidFill>
                <a:latin typeface="Albert Sans" pitchFamily="2" charset="0"/>
              </a:rPr>
              <a:t>tuning the parameters, </a:t>
            </a:r>
            <a:r>
              <a:rPr lang="en-US" sz="1150" b="0" i="0" noProof="0" dirty="0">
                <a:solidFill>
                  <a:srgbClr val="00006A"/>
                </a:solidFill>
                <a:effectLst/>
                <a:latin typeface="Albert Sans" pitchFamily="2" charset="0"/>
              </a:rPr>
              <a:t>that </a:t>
            </a:r>
          </a:p>
          <a:p>
            <a:pPr marL="171450" indent="-171450" algn="just">
              <a:buSzPts val="1100"/>
            </a:pPr>
            <a:r>
              <a:rPr lang="en-US" sz="1150" b="0" i="0" noProof="0" dirty="0">
                <a:solidFill>
                  <a:srgbClr val="00006A"/>
                </a:solidFill>
                <a:effectLst/>
                <a:latin typeface="Albert Sans" pitchFamily="2" charset="0"/>
              </a:rPr>
              <a:t>balances the  weights of ridge </a:t>
            </a:r>
          </a:p>
          <a:p>
            <a:pPr marL="171450" indent="-171450" algn="just">
              <a:buSzPts val="1100"/>
            </a:pPr>
            <a:r>
              <a:rPr lang="en-US" sz="1150" b="0" i="0" noProof="0" dirty="0">
                <a:solidFill>
                  <a:srgbClr val="00006A"/>
                </a:solidFill>
                <a:effectLst/>
                <a:latin typeface="Albert Sans" pitchFamily="2" charset="0"/>
              </a:rPr>
              <a:t>versus LASSO; SVR  still better in</a:t>
            </a:r>
          </a:p>
          <a:p>
            <a:pPr marL="171450" indent="-171450" algn="just">
              <a:buSzPts val="1100"/>
            </a:pPr>
            <a:r>
              <a:rPr lang="en-US" sz="1150" b="0" i="0" noProof="0" dirty="0">
                <a:solidFill>
                  <a:srgbClr val="00006A"/>
                </a:solidFill>
                <a:effectLst/>
                <a:latin typeface="Albert Sans" pitchFamily="2" charset="0"/>
              </a:rPr>
              <a:t>performance.</a:t>
            </a:r>
            <a:endParaRPr lang="en-US" sz="1150" noProof="0" dirty="0">
              <a:solidFill>
                <a:srgbClr val="00006A"/>
              </a:solidFill>
              <a:latin typeface="Albert Sans" pitchFamily="2" charset="0"/>
            </a:endParaRPr>
          </a:p>
        </p:txBody>
      </p:sp>
      <p:pic>
        <p:nvPicPr>
          <p:cNvPr id="3" name="Picture 2">
            <a:extLst>
              <a:ext uri="{FF2B5EF4-FFF2-40B4-BE49-F238E27FC236}">
                <a16:creationId xmlns:a16="http://schemas.microsoft.com/office/drawing/2014/main" id="{F1C307EB-F1AA-2563-517B-D20E0B2F8961}"/>
              </a:ext>
            </a:extLst>
          </p:cNvPr>
          <p:cNvPicPr>
            <a:picLocks noChangeAspect="1"/>
          </p:cNvPicPr>
          <p:nvPr/>
        </p:nvPicPr>
        <p:blipFill>
          <a:blip r:embed="rId3"/>
          <a:stretch>
            <a:fillRect/>
          </a:stretch>
        </p:blipFill>
        <p:spPr>
          <a:xfrm>
            <a:off x="665571" y="1428911"/>
            <a:ext cx="4794159" cy="2860013"/>
          </a:xfrm>
          <a:prstGeom prst="rect">
            <a:avLst/>
          </a:prstGeom>
        </p:spPr>
      </p:pic>
    </p:spTree>
    <p:extLst>
      <p:ext uri="{BB962C8B-B14F-4D97-AF65-F5344CB8AC3E}">
        <p14:creationId xmlns:p14="http://schemas.microsoft.com/office/powerpoint/2010/main" val="37382377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27"/>
        <p:cNvGrpSpPr/>
        <p:nvPr/>
      </p:nvGrpSpPr>
      <p:grpSpPr>
        <a:xfrm>
          <a:off x="0" y="0"/>
          <a:ext cx="0" cy="0"/>
          <a:chOff x="0" y="0"/>
          <a:chExt cx="0" cy="0"/>
        </a:xfrm>
      </p:grpSpPr>
      <p:sp>
        <p:nvSpPr>
          <p:cNvPr id="2928" name="Google Shape;2928;p43"/>
          <p:cNvSpPr txBox="1">
            <a:spLocks noGrp="1"/>
          </p:cNvSpPr>
          <p:nvPr>
            <p:ph type="title"/>
          </p:nvPr>
        </p:nvSpPr>
        <p:spPr>
          <a:xfrm>
            <a:off x="716550" y="659243"/>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000" noProof="0" dirty="0"/>
              <a:t>SVR – </a:t>
            </a:r>
            <a:r>
              <a:rPr lang="en-US" sz="3000" noProof="0" dirty="0">
                <a:solidFill>
                  <a:srgbClr val="C00000"/>
                </a:solidFill>
              </a:rPr>
              <a:t>second</a:t>
            </a:r>
            <a:r>
              <a:rPr lang="en-US" sz="3000" noProof="0" dirty="0"/>
              <a:t> </a:t>
            </a:r>
            <a:r>
              <a:rPr lang="en-US" sz="3000" noProof="0" dirty="0">
                <a:solidFill>
                  <a:srgbClr val="C00000"/>
                </a:solidFill>
              </a:rPr>
              <a:t>model</a:t>
            </a:r>
          </a:p>
        </p:txBody>
      </p:sp>
      <p:sp>
        <p:nvSpPr>
          <p:cNvPr id="2929" name="Google Shape;2929;p43"/>
          <p:cNvSpPr txBox="1">
            <a:spLocks noGrp="1"/>
          </p:cNvSpPr>
          <p:nvPr>
            <p:ph type="subTitle" idx="1"/>
          </p:nvPr>
        </p:nvSpPr>
        <p:spPr>
          <a:xfrm>
            <a:off x="716550" y="1300849"/>
            <a:ext cx="7639140" cy="3107807"/>
          </a:xfrm>
          <a:prstGeom prst="rect">
            <a:avLst/>
          </a:prstGeom>
        </p:spPr>
        <p:txBody>
          <a:bodyPr spcFirstLastPara="1" wrap="square" lIns="91425" tIns="91425" rIns="91425" bIns="91425" anchor="t" anchorCtr="0">
            <a:noAutofit/>
          </a:bodyPr>
          <a:lstStyle/>
          <a:p>
            <a:pPr marL="139700" indent="0">
              <a:buNone/>
            </a:pPr>
            <a:r>
              <a:rPr lang="en-US" sz="1100" noProof="0" dirty="0"/>
              <a:t>After evaluating 45 combinations of hyperparameters using </a:t>
            </a:r>
            <a:r>
              <a:rPr lang="en-US" sz="1100" noProof="0" dirty="0" err="1"/>
              <a:t>GridSearchCV</a:t>
            </a:r>
            <a:r>
              <a:rPr lang="en-US" sz="1100" noProof="0" dirty="0"/>
              <a:t> with 10-fold cross-validation (10 folds for each of 45 candidates, 225 total fits), the SVR model with linear kernel emerged as the second-best performing model. Optimal parameters found:</a:t>
            </a:r>
          </a:p>
          <a:p>
            <a:pPr marL="139700" indent="0" algn="ctr">
              <a:buNone/>
            </a:pPr>
            <a:r>
              <a:rPr lang="en-US" sz="1100" b="1" i="0" noProof="0" dirty="0">
                <a:solidFill>
                  <a:schemeClr val="bg1">
                    <a:lumMod val="50000"/>
                  </a:schemeClr>
                </a:solidFill>
                <a:effectLst/>
                <a:latin typeface="Consolas" panose="020B0609020204030204" pitchFamily="49" charset="0"/>
              </a:rPr>
              <a:t>'</a:t>
            </a:r>
            <a:r>
              <a:rPr lang="en-US" sz="1100" b="1" i="0" noProof="0" dirty="0" err="1">
                <a:solidFill>
                  <a:schemeClr val="bg1">
                    <a:lumMod val="50000"/>
                  </a:schemeClr>
                </a:solidFill>
                <a:effectLst/>
                <a:latin typeface="Consolas" panose="020B0609020204030204" pitchFamily="49" charset="0"/>
              </a:rPr>
              <a:t>model__C</a:t>
            </a:r>
            <a:r>
              <a:rPr lang="en-US" sz="1100" b="1" i="0" noProof="0" dirty="0">
                <a:solidFill>
                  <a:schemeClr val="bg1">
                    <a:lumMod val="50000"/>
                  </a:schemeClr>
                </a:solidFill>
                <a:effectLst/>
                <a:latin typeface="Consolas" panose="020B0609020204030204" pitchFamily="49" charset="0"/>
              </a:rPr>
              <a:t>': 100 | '</a:t>
            </a:r>
            <a:r>
              <a:rPr lang="en-US" sz="1100" b="1" i="0" noProof="0" dirty="0" err="1">
                <a:solidFill>
                  <a:schemeClr val="bg1">
                    <a:lumMod val="50000"/>
                  </a:schemeClr>
                </a:solidFill>
                <a:effectLst/>
                <a:latin typeface="Consolas" panose="020B0609020204030204" pitchFamily="49" charset="0"/>
              </a:rPr>
              <a:t>model__gamma</a:t>
            </a:r>
            <a:r>
              <a:rPr lang="en-US" sz="1100" b="1" i="0" noProof="0" dirty="0">
                <a:solidFill>
                  <a:schemeClr val="bg1">
                    <a:lumMod val="50000"/>
                  </a:schemeClr>
                </a:solidFill>
                <a:effectLst/>
                <a:latin typeface="Consolas" panose="020B0609020204030204" pitchFamily="49" charset="0"/>
              </a:rPr>
              <a:t>': 0.001 | '</a:t>
            </a:r>
            <a:r>
              <a:rPr lang="en-US" sz="1100" b="1" i="0" noProof="0" dirty="0" err="1">
                <a:solidFill>
                  <a:schemeClr val="bg1">
                    <a:lumMod val="50000"/>
                  </a:schemeClr>
                </a:solidFill>
                <a:effectLst/>
                <a:latin typeface="Consolas" panose="020B0609020204030204" pitchFamily="49" charset="0"/>
              </a:rPr>
              <a:t>model__kernel</a:t>
            </a:r>
            <a:r>
              <a:rPr lang="en-US" sz="1100" b="1" i="0" noProof="0" dirty="0">
                <a:solidFill>
                  <a:schemeClr val="bg1">
                    <a:lumMod val="50000"/>
                  </a:schemeClr>
                </a:solidFill>
                <a:effectLst/>
                <a:latin typeface="Consolas" panose="020B0609020204030204" pitchFamily="49" charset="0"/>
              </a:rPr>
              <a:t>': 'linear'</a:t>
            </a:r>
            <a:endParaRPr lang="en-US" sz="1100" b="1" noProof="0" dirty="0">
              <a:solidFill>
                <a:schemeClr val="bg1">
                  <a:lumMod val="50000"/>
                </a:schemeClr>
              </a:solidFill>
              <a:latin typeface="Consolas" panose="020B0609020204030204" pitchFamily="49" charset="0"/>
            </a:endParaRPr>
          </a:p>
          <a:p>
            <a:pPr marL="139700" indent="0">
              <a:buNone/>
            </a:pPr>
            <a:endParaRPr lang="en-US" sz="1100" noProof="0" dirty="0"/>
          </a:p>
          <a:p>
            <a:pPr marL="139700" indent="0">
              <a:buNone/>
            </a:pPr>
            <a:r>
              <a:rPr lang="en-US" sz="1100" noProof="0" dirty="0"/>
              <a:t>It achieved the </a:t>
            </a:r>
            <a:r>
              <a:rPr lang="en-US" sz="1100" i="1" noProof="0" dirty="0"/>
              <a:t>second-lowest</a:t>
            </a:r>
            <a:r>
              <a:rPr lang="en-US" sz="1100" noProof="0" dirty="0"/>
              <a:t> average RMSE across all tested models, demonstrating solid predictive accuracy and consistent performance on both training and validation sets. The model also proved to be stable and generalized well to unseen data.</a:t>
            </a:r>
          </a:p>
          <a:p>
            <a:pPr marL="139700" indent="0">
              <a:buNone/>
            </a:pPr>
            <a:endParaRPr lang="en-US" sz="600" noProof="0" dirty="0"/>
          </a:p>
          <a:p>
            <a:r>
              <a:rPr lang="en-US" sz="1000" b="1" noProof="0" dirty="0">
                <a:latin typeface="Montserrat" pitchFamily="2" charset="0"/>
              </a:rPr>
              <a:t>Avg CV RMSE</a:t>
            </a:r>
            <a:r>
              <a:rPr lang="en-US" sz="1100" noProof="0" dirty="0">
                <a:latin typeface="Albert Sans ExtraBold" pitchFamily="2" charset="0"/>
              </a:rPr>
              <a:t>: </a:t>
            </a:r>
            <a:r>
              <a:rPr lang="en-US" sz="1100" noProof="0" dirty="0"/>
              <a:t>131.483 (+22.5%)</a:t>
            </a:r>
          </a:p>
          <a:p>
            <a:r>
              <a:rPr lang="en-US" sz="1000" b="1" noProof="0" dirty="0">
                <a:latin typeface="Montserrat" pitchFamily="2" charset="0"/>
              </a:rPr>
              <a:t>Avg CV R² </a:t>
            </a:r>
            <a:r>
              <a:rPr lang="en-US" sz="1100" noProof="0" dirty="0"/>
              <a:t>: 0.9220 (-3.4%)</a:t>
            </a:r>
          </a:p>
          <a:p>
            <a:r>
              <a:rPr lang="en-US" sz="1000" b="1" noProof="0" dirty="0">
                <a:latin typeface="Montserrat" pitchFamily="2" charset="0"/>
              </a:rPr>
              <a:t>Validation RMSE</a:t>
            </a:r>
            <a:r>
              <a:rPr lang="en-US" sz="1100" noProof="0" dirty="0"/>
              <a:t> 130,084 (+21.6%)</a:t>
            </a:r>
          </a:p>
          <a:p>
            <a:r>
              <a:rPr lang="en-US" sz="1000" b="1" noProof="0" dirty="0">
                <a:latin typeface="Montserrat" pitchFamily="2" charset="0"/>
              </a:rPr>
              <a:t>Validation R² </a:t>
            </a:r>
            <a:r>
              <a:rPr lang="en-US" sz="1100" noProof="0" dirty="0"/>
              <a:t>0.9239 (-3.2%)</a:t>
            </a:r>
          </a:p>
          <a:p>
            <a:pPr marL="139700" indent="0">
              <a:buNone/>
            </a:pPr>
            <a:endParaRPr lang="en-US" sz="1100" noProof="0" dirty="0"/>
          </a:p>
          <a:p>
            <a:pPr marL="139700" indent="0">
              <a:buNone/>
            </a:pPr>
            <a:r>
              <a:rPr lang="en-US" sz="1100" noProof="0" dirty="0"/>
              <a:t>Although the </a:t>
            </a:r>
            <a:r>
              <a:rPr lang="en-US" sz="1100" noProof="0" dirty="0" err="1"/>
              <a:t>ElasticNet</a:t>
            </a:r>
            <a:r>
              <a:rPr lang="en-US" sz="1100" noProof="0" dirty="0"/>
              <a:t> model had slightly better overall performance in terms of RMSE and R², the SVR model was a close second, and still represents an excellent option due to its robustness and minimal overfitting.</a:t>
            </a:r>
          </a:p>
          <a:p>
            <a:pPr marL="139700" indent="0">
              <a:buNone/>
            </a:pPr>
            <a:endParaRPr lang="en-US" noProof="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27">
          <a:extLst>
            <a:ext uri="{FF2B5EF4-FFF2-40B4-BE49-F238E27FC236}">
              <a16:creationId xmlns:a16="http://schemas.microsoft.com/office/drawing/2014/main" id="{034BC4BD-2D6F-F263-2688-334CE2080DE6}"/>
            </a:ext>
          </a:extLst>
        </p:cNvPr>
        <p:cNvGrpSpPr/>
        <p:nvPr/>
      </p:nvGrpSpPr>
      <p:grpSpPr>
        <a:xfrm>
          <a:off x="0" y="0"/>
          <a:ext cx="0" cy="0"/>
          <a:chOff x="0" y="0"/>
          <a:chExt cx="0" cy="0"/>
        </a:xfrm>
      </p:grpSpPr>
      <p:sp>
        <p:nvSpPr>
          <p:cNvPr id="2928" name="Google Shape;2928;p43">
            <a:extLst>
              <a:ext uri="{FF2B5EF4-FFF2-40B4-BE49-F238E27FC236}">
                <a16:creationId xmlns:a16="http://schemas.microsoft.com/office/drawing/2014/main" id="{4FD19025-C22B-DD2B-76F6-12F8CA102B70}"/>
              </a:ext>
            </a:extLst>
          </p:cNvPr>
          <p:cNvSpPr txBox="1">
            <a:spLocks noGrp="1"/>
          </p:cNvSpPr>
          <p:nvPr>
            <p:ph type="title"/>
          </p:nvPr>
        </p:nvSpPr>
        <p:spPr>
          <a:xfrm>
            <a:off x="716550" y="659243"/>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000" noProof="0" dirty="0"/>
              <a:t>SVR – </a:t>
            </a:r>
            <a:r>
              <a:rPr lang="en-US" sz="3000" noProof="0" dirty="0">
                <a:solidFill>
                  <a:srgbClr val="C00000"/>
                </a:solidFill>
              </a:rPr>
              <a:t>second</a:t>
            </a:r>
            <a:r>
              <a:rPr lang="en-US" sz="3000" noProof="0" dirty="0"/>
              <a:t> </a:t>
            </a:r>
            <a:r>
              <a:rPr lang="en-US" sz="3000" noProof="0" dirty="0">
                <a:solidFill>
                  <a:srgbClr val="C00000"/>
                </a:solidFill>
              </a:rPr>
              <a:t>model</a:t>
            </a:r>
          </a:p>
        </p:txBody>
      </p:sp>
      <p:sp>
        <p:nvSpPr>
          <p:cNvPr id="10" name="Google Shape;2929;p43">
            <a:extLst>
              <a:ext uri="{FF2B5EF4-FFF2-40B4-BE49-F238E27FC236}">
                <a16:creationId xmlns:a16="http://schemas.microsoft.com/office/drawing/2014/main" id="{6FC7D520-F7D2-C260-608C-BDB75B41B60B}"/>
              </a:ext>
            </a:extLst>
          </p:cNvPr>
          <p:cNvSpPr txBox="1">
            <a:spLocks noGrp="1"/>
          </p:cNvSpPr>
          <p:nvPr>
            <p:ph type="subTitle" idx="1"/>
          </p:nvPr>
        </p:nvSpPr>
        <p:spPr>
          <a:xfrm>
            <a:off x="686070" y="3549239"/>
            <a:ext cx="7639140" cy="1005727"/>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US" sz="1100" b="1" noProof="0" dirty="0">
                <a:latin typeface="Montserrat" pitchFamily="2" charset="0"/>
              </a:rPr>
              <a:t>Hyper parameters optimization</a:t>
            </a:r>
            <a:r>
              <a:rPr lang="en-US" sz="1200" noProof="0" dirty="0"/>
              <a:t>: a full </a:t>
            </a:r>
            <a:r>
              <a:rPr lang="en-US" sz="1200" i="1" noProof="0" dirty="0"/>
              <a:t>scikit-learn pipeline </a:t>
            </a:r>
            <a:r>
              <a:rPr lang="en-US" sz="1200" noProof="0" dirty="0"/>
              <a:t>was applied for consistent preprocessing and model training. </a:t>
            </a:r>
            <a:r>
              <a:rPr lang="en-US" sz="1200" noProof="0" dirty="0" err="1"/>
              <a:t>GridSearchCV</a:t>
            </a:r>
            <a:r>
              <a:rPr lang="en-US" sz="1200" noProof="0" dirty="0"/>
              <a:t> with 10-fold cross-validation was used to test 45 hyperparameter combinations (in total 450 model fits). </a:t>
            </a:r>
          </a:p>
          <a:p>
            <a:pPr marL="0" lvl="0" indent="0" algn="just" rtl="0">
              <a:spcBef>
                <a:spcPts val="0"/>
              </a:spcBef>
              <a:spcAft>
                <a:spcPts val="0"/>
              </a:spcAft>
              <a:buClr>
                <a:schemeClr val="dk1"/>
              </a:buClr>
              <a:buSzPts val="1100"/>
              <a:buFont typeface="Arial"/>
              <a:buNone/>
            </a:pPr>
            <a:r>
              <a:rPr lang="en-US" sz="1200" noProof="0" dirty="0"/>
              <a:t>The best parameters are:</a:t>
            </a:r>
            <a:r>
              <a:rPr lang="en-US" sz="1200" b="1" noProof="0" dirty="0"/>
              <a:t> </a:t>
            </a:r>
            <a:r>
              <a:rPr lang="en-US" sz="1100" b="1" noProof="0" dirty="0">
                <a:latin typeface="Montserrat" pitchFamily="2" charset="0"/>
              </a:rPr>
              <a:t>C = 100 | gamma = 0.001 |  kernel = 'linear’. </a:t>
            </a:r>
          </a:p>
          <a:p>
            <a:pPr marL="0" lvl="0" indent="0" algn="l" rtl="0">
              <a:spcBef>
                <a:spcPts val="0"/>
              </a:spcBef>
              <a:spcAft>
                <a:spcPts val="0"/>
              </a:spcAft>
              <a:buClr>
                <a:schemeClr val="dk1"/>
              </a:buClr>
              <a:buSzPts val="1100"/>
              <a:buFont typeface="Arial"/>
              <a:buNone/>
            </a:pPr>
            <a:endParaRPr lang="en-US" sz="1200" noProof="0" dirty="0"/>
          </a:p>
        </p:txBody>
      </p:sp>
      <p:grpSp>
        <p:nvGrpSpPr>
          <p:cNvPr id="16" name="Group 15">
            <a:extLst>
              <a:ext uri="{FF2B5EF4-FFF2-40B4-BE49-F238E27FC236}">
                <a16:creationId xmlns:a16="http://schemas.microsoft.com/office/drawing/2014/main" id="{EDE71FD5-C10C-6D6B-69EB-6DAEBA4F42C6}"/>
              </a:ext>
            </a:extLst>
          </p:cNvPr>
          <p:cNvGrpSpPr/>
          <p:nvPr/>
        </p:nvGrpSpPr>
        <p:grpSpPr>
          <a:xfrm>
            <a:off x="651726" y="1231943"/>
            <a:ext cx="7840549" cy="2370636"/>
            <a:chOff x="651726" y="1231943"/>
            <a:chExt cx="7840549" cy="2370636"/>
          </a:xfrm>
        </p:grpSpPr>
        <p:sp>
          <p:nvSpPr>
            <p:cNvPr id="12" name="TextBox 11">
              <a:extLst>
                <a:ext uri="{FF2B5EF4-FFF2-40B4-BE49-F238E27FC236}">
                  <a16:creationId xmlns:a16="http://schemas.microsoft.com/office/drawing/2014/main" id="{95D97127-6339-B9BF-30DD-1B4C2CB9673F}"/>
                </a:ext>
              </a:extLst>
            </p:cNvPr>
            <p:cNvSpPr txBox="1"/>
            <p:nvPr/>
          </p:nvSpPr>
          <p:spPr>
            <a:xfrm>
              <a:off x="6412444" y="3233247"/>
              <a:ext cx="1630575" cy="369332"/>
            </a:xfrm>
            <a:prstGeom prst="rect">
              <a:avLst/>
            </a:prstGeom>
            <a:noFill/>
          </p:spPr>
          <p:txBody>
            <a:bodyPr wrap="none" rtlCol="0">
              <a:spAutoFit/>
            </a:bodyPr>
            <a:lstStyle/>
            <a:p>
              <a:pPr algn="ctr"/>
              <a:r>
                <a:rPr lang="en-US" sz="900" i="1" noProof="0" dirty="0">
                  <a:solidFill>
                    <a:srgbClr val="1D7DD2"/>
                  </a:solidFill>
                  <a:latin typeface="Albert Sans" pitchFamily="2" charset="0"/>
                </a:rPr>
                <a:t>High RMSE</a:t>
              </a:r>
            </a:p>
            <a:p>
              <a:pPr algn="ctr"/>
              <a:r>
                <a:rPr lang="en-US" sz="900" noProof="0" dirty="0">
                  <a:solidFill>
                    <a:srgbClr val="1D7DD2"/>
                  </a:solidFill>
                  <a:latin typeface="Albert Sans" pitchFamily="2" charset="0"/>
                </a:rPr>
                <a:t>~ 475K$ across all C values</a:t>
              </a:r>
            </a:p>
          </p:txBody>
        </p:sp>
        <p:sp>
          <p:nvSpPr>
            <p:cNvPr id="13" name="TextBox 12">
              <a:extLst>
                <a:ext uri="{FF2B5EF4-FFF2-40B4-BE49-F238E27FC236}">
                  <a16:creationId xmlns:a16="http://schemas.microsoft.com/office/drawing/2014/main" id="{87CBDEDC-44C4-43A5-9E55-A36194A222AC}"/>
                </a:ext>
              </a:extLst>
            </p:cNvPr>
            <p:cNvSpPr txBox="1"/>
            <p:nvPr/>
          </p:nvSpPr>
          <p:spPr>
            <a:xfrm>
              <a:off x="3470576" y="3233247"/>
              <a:ext cx="2202847" cy="369332"/>
            </a:xfrm>
            <a:prstGeom prst="rect">
              <a:avLst/>
            </a:prstGeom>
            <a:noFill/>
          </p:spPr>
          <p:txBody>
            <a:bodyPr wrap="none" rtlCol="0">
              <a:spAutoFit/>
            </a:bodyPr>
            <a:lstStyle/>
            <a:p>
              <a:pPr algn="ctr"/>
              <a:r>
                <a:rPr lang="en-US" sz="900" i="1" noProof="0" dirty="0">
                  <a:solidFill>
                    <a:srgbClr val="1D7DD2"/>
                  </a:solidFill>
                  <a:latin typeface="Albert Sans" pitchFamily="2" charset="0"/>
                </a:rPr>
                <a:t>Poor performance</a:t>
              </a:r>
            </a:p>
            <a:p>
              <a:pPr algn="ctr"/>
              <a:r>
                <a:rPr lang="en-US" sz="900" noProof="0" dirty="0">
                  <a:solidFill>
                    <a:srgbClr val="1D7DD2"/>
                  </a:solidFill>
                  <a:latin typeface="Albert Sans" pitchFamily="2" charset="0"/>
                </a:rPr>
                <a:t>even at high C, RMSE remain &gt; 200K$</a:t>
              </a:r>
            </a:p>
          </p:txBody>
        </p:sp>
        <p:sp>
          <p:nvSpPr>
            <p:cNvPr id="14" name="TextBox 13">
              <a:extLst>
                <a:ext uri="{FF2B5EF4-FFF2-40B4-BE49-F238E27FC236}">
                  <a16:creationId xmlns:a16="http://schemas.microsoft.com/office/drawing/2014/main" id="{39D566E5-7B6F-5E1D-9C5B-B23886C4566E}"/>
                </a:ext>
              </a:extLst>
            </p:cNvPr>
            <p:cNvSpPr txBox="1"/>
            <p:nvPr/>
          </p:nvSpPr>
          <p:spPr>
            <a:xfrm>
              <a:off x="894994" y="3233247"/>
              <a:ext cx="2042547" cy="369332"/>
            </a:xfrm>
            <a:prstGeom prst="rect">
              <a:avLst/>
            </a:prstGeom>
            <a:noFill/>
          </p:spPr>
          <p:txBody>
            <a:bodyPr wrap="none" rtlCol="0">
              <a:spAutoFit/>
            </a:bodyPr>
            <a:lstStyle/>
            <a:p>
              <a:pPr algn="ctr"/>
              <a:r>
                <a:rPr lang="en-US" sz="900" i="1" noProof="0" dirty="0">
                  <a:solidFill>
                    <a:srgbClr val="1D7DD2"/>
                  </a:solidFill>
                  <a:latin typeface="Albert Sans" pitchFamily="2" charset="0"/>
                </a:rPr>
                <a:t>Best performance</a:t>
              </a:r>
            </a:p>
            <a:p>
              <a:pPr algn="ctr"/>
              <a:r>
                <a:rPr lang="en-US" sz="900" noProof="0" dirty="0">
                  <a:solidFill>
                    <a:srgbClr val="1D7DD2"/>
                  </a:solidFill>
                  <a:latin typeface="Albert Sans" pitchFamily="2" charset="0"/>
                </a:rPr>
                <a:t>RMSE drops sharply as C increases</a:t>
              </a:r>
            </a:p>
          </p:txBody>
        </p:sp>
        <p:grpSp>
          <p:nvGrpSpPr>
            <p:cNvPr id="15" name="Group 14">
              <a:extLst>
                <a:ext uri="{FF2B5EF4-FFF2-40B4-BE49-F238E27FC236}">
                  <a16:creationId xmlns:a16="http://schemas.microsoft.com/office/drawing/2014/main" id="{09CBE156-B5B9-F462-F98D-EB5D64275274}"/>
                </a:ext>
              </a:extLst>
            </p:cNvPr>
            <p:cNvGrpSpPr/>
            <p:nvPr/>
          </p:nvGrpSpPr>
          <p:grpSpPr>
            <a:xfrm>
              <a:off x="651726" y="1231943"/>
              <a:ext cx="7840549" cy="1951086"/>
              <a:chOff x="651725" y="1231943"/>
              <a:chExt cx="7840549" cy="1951086"/>
            </a:xfrm>
          </p:grpSpPr>
          <p:pic>
            <p:nvPicPr>
              <p:cNvPr id="3" name="Picture 2">
                <a:extLst>
                  <a:ext uri="{FF2B5EF4-FFF2-40B4-BE49-F238E27FC236}">
                    <a16:creationId xmlns:a16="http://schemas.microsoft.com/office/drawing/2014/main" id="{47BEE5B7-2F39-72F5-19CD-CDC408B48AB9}"/>
                  </a:ext>
                </a:extLst>
              </p:cNvPr>
              <p:cNvPicPr>
                <a:picLocks noChangeAspect="1"/>
              </p:cNvPicPr>
              <p:nvPr/>
            </p:nvPicPr>
            <p:blipFill>
              <a:blip r:embed="rId3"/>
              <a:stretch>
                <a:fillRect/>
              </a:stretch>
            </p:blipFill>
            <p:spPr>
              <a:xfrm>
                <a:off x="651725" y="1231943"/>
                <a:ext cx="2559997" cy="1951086"/>
              </a:xfrm>
              <a:prstGeom prst="rect">
                <a:avLst/>
              </a:prstGeom>
            </p:spPr>
          </p:pic>
          <p:pic>
            <p:nvPicPr>
              <p:cNvPr id="6" name="Picture 5">
                <a:extLst>
                  <a:ext uri="{FF2B5EF4-FFF2-40B4-BE49-F238E27FC236}">
                    <a16:creationId xmlns:a16="http://schemas.microsoft.com/office/drawing/2014/main" id="{4E08BD13-F837-1873-6F1D-5D8E5D5739E1}"/>
                  </a:ext>
                </a:extLst>
              </p:cNvPr>
              <p:cNvPicPr>
                <a:picLocks noChangeAspect="1"/>
              </p:cNvPicPr>
              <p:nvPr/>
            </p:nvPicPr>
            <p:blipFill>
              <a:blip r:embed="rId4"/>
              <a:stretch>
                <a:fillRect/>
              </a:stretch>
            </p:blipFill>
            <p:spPr>
              <a:xfrm>
                <a:off x="3292002" y="1231943"/>
                <a:ext cx="2559996" cy="1951086"/>
              </a:xfrm>
              <a:prstGeom prst="rect">
                <a:avLst/>
              </a:prstGeom>
            </p:spPr>
          </p:pic>
          <p:pic>
            <p:nvPicPr>
              <p:cNvPr id="11" name="Picture 10">
                <a:extLst>
                  <a:ext uri="{FF2B5EF4-FFF2-40B4-BE49-F238E27FC236}">
                    <a16:creationId xmlns:a16="http://schemas.microsoft.com/office/drawing/2014/main" id="{CBBA6D8F-E160-776B-F134-5DF41F3A4F2C}"/>
                  </a:ext>
                </a:extLst>
              </p:cNvPr>
              <p:cNvPicPr>
                <a:picLocks noChangeAspect="1"/>
              </p:cNvPicPr>
              <p:nvPr/>
            </p:nvPicPr>
            <p:blipFill>
              <a:blip r:embed="rId5"/>
              <a:stretch>
                <a:fillRect/>
              </a:stretch>
            </p:blipFill>
            <p:spPr>
              <a:xfrm>
                <a:off x="5932278" y="1231943"/>
                <a:ext cx="2559996" cy="1951086"/>
              </a:xfrm>
              <a:prstGeom prst="rect">
                <a:avLst/>
              </a:prstGeom>
            </p:spPr>
          </p:pic>
        </p:grpSp>
      </p:grpSp>
    </p:spTree>
    <p:extLst>
      <p:ext uri="{BB962C8B-B14F-4D97-AF65-F5344CB8AC3E}">
        <p14:creationId xmlns:p14="http://schemas.microsoft.com/office/powerpoint/2010/main" val="6257681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27">
          <a:extLst>
            <a:ext uri="{FF2B5EF4-FFF2-40B4-BE49-F238E27FC236}">
              <a16:creationId xmlns:a16="http://schemas.microsoft.com/office/drawing/2014/main" id="{63830D17-CBBC-DB3D-1317-653A801DC212}"/>
            </a:ext>
          </a:extLst>
        </p:cNvPr>
        <p:cNvGrpSpPr/>
        <p:nvPr/>
      </p:nvGrpSpPr>
      <p:grpSpPr>
        <a:xfrm>
          <a:off x="0" y="0"/>
          <a:ext cx="0" cy="0"/>
          <a:chOff x="0" y="0"/>
          <a:chExt cx="0" cy="0"/>
        </a:xfrm>
      </p:grpSpPr>
      <p:sp>
        <p:nvSpPr>
          <p:cNvPr id="2928" name="Google Shape;2928;p43">
            <a:extLst>
              <a:ext uri="{FF2B5EF4-FFF2-40B4-BE49-F238E27FC236}">
                <a16:creationId xmlns:a16="http://schemas.microsoft.com/office/drawing/2014/main" id="{5995E66C-3613-3073-5737-005AFC7B5881}"/>
              </a:ext>
            </a:extLst>
          </p:cNvPr>
          <p:cNvSpPr txBox="1">
            <a:spLocks noGrp="1"/>
          </p:cNvSpPr>
          <p:nvPr>
            <p:ph type="title"/>
          </p:nvPr>
        </p:nvSpPr>
        <p:spPr>
          <a:xfrm>
            <a:off x="716550" y="659243"/>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000" noProof="0" dirty="0"/>
              <a:t>SVR – </a:t>
            </a:r>
            <a:r>
              <a:rPr lang="en-US" sz="3000" noProof="0" dirty="0">
                <a:solidFill>
                  <a:srgbClr val="C00000"/>
                </a:solidFill>
              </a:rPr>
              <a:t>second</a:t>
            </a:r>
            <a:r>
              <a:rPr lang="en-US" sz="3000" noProof="0" dirty="0"/>
              <a:t> </a:t>
            </a:r>
            <a:r>
              <a:rPr lang="en-US" sz="3000" noProof="0" dirty="0">
                <a:solidFill>
                  <a:srgbClr val="C00000"/>
                </a:solidFill>
              </a:rPr>
              <a:t>model </a:t>
            </a:r>
            <a:r>
              <a:rPr lang="en-US" sz="1800" noProof="0" dirty="0">
                <a:solidFill>
                  <a:srgbClr val="00006A"/>
                </a:solidFill>
              </a:rPr>
              <a:t> 	</a:t>
            </a:r>
          </a:p>
        </p:txBody>
      </p:sp>
      <p:sp>
        <p:nvSpPr>
          <p:cNvPr id="10" name="Google Shape;2929;p43">
            <a:extLst>
              <a:ext uri="{FF2B5EF4-FFF2-40B4-BE49-F238E27FC236}">
                <a16:creationId xmlns:a16="http://schemas.microsoft.com/office/drawing/2014/main" id="{751971D5-3C62-5786-6167-E77E442024D9}"/>
              </a:ext>
            </a:extLst>
          </p:cNvPr>
          <p:cNvSpPr txBox="1">
            <a:spLocks noGrp="1"/>
          </p:cNvSpPr>
          <p:nvPr>
            <p:ph type="subTitle" idx="1"/>
          </p:nvPr>
        </p:nvSpPr>
        <p:spPr>
          <a:xfrm>
            <a:off x="716550" y="1231943"/>
            <a:ext cx="7639140" cy="3179556"/>
          </a:xfrm>
          <a:prstGeom prst="rect">
            <a:avLst/>
          </a:prstGeom>
        </p:spPr>
        <p:txBody>
          <a:bodyPr spcFirstLastPara="1" wrap="square" lIns="91425" tIns="91425" rIns="91425" bIns="91425" anchor="t" anchorCtr="0">
            <a:noAutofit/>
          </a:bodyPr>
          <a:lstStyle/>
          <a:p>
            <a:pPr marL="0" indent="0" algn="just">
              <a:buClr>
                <a:schemeClr val="dk1"/>
              </a:buClr>
              <a:buSzPts val="1100"/>
              <a:buNone/>
            </a:pPr>
            <a:r>
              <a:rPr lang="en-US" sz="1100" noProof="0" dirty="0">
                <a:solidFill>
                  <a:srgbClr val="00006A"/>
                </a:solidFill>
                <a:latin typeface="Albert Sans" pitchFamily="2" charset="0"/>
              </a:rPr>
              <a:t>Introducing an SVR model based on the best-performing configuration, and including </a:t>
            </a:r>
            <a:r>
              <a:rPr lang="en-US" sz="1000" b="1" noProof="0" dirty="0">
                <a:solidFill>
                  <a:schemeClr val="tx1">
                    <a:lumMod val="40000"/>
                    <a:lumOff val="60000"/>
                  </a:schemeClr>
                </a:solidFill>
                <a:latin typeface="Montserrat" pitchFamily="2" charset="0"/>
              </a:rPr>
              <a:t>engineered interaction features </a:t>
            </a:r>
            <a:r>
              <a:rPr lang="en-US" sz="1100" noProof="0" dirty="0">
                <a:solidFill>
                  <a:srgbClr val="00006A"/>
                </a:solidFill>
                <a:latin typeface="Albert Sans" pitchFamily="2" charset="0"/>
              </a:rPr>
              <a:t>(combined and/or individual), did not lead to improvements (it resulted in significant performance degradation). </a:t>
            </a:r>
          </a:p>
          <a:p>
            <a:pPr marL="0" indent="0" algn="just">
              <a:buClr>
                <a:schemeClr val="dk1"/>
              </a:buClr>
              <a:buSzPts val="1100"/>
              <a:buNone/>
            </a:pPr>
            <a:r>
              <a:rPr lang="en-US" sz="1100" noProof="0" dirty="0">
                <a:solidFill>
                  <a:srgbClr val="00006A"/>
                </a:solidFill>
                <a:latin typeface="Albert Sans" pitchFamily="2" charset="0"/>
              </a:rPr>
              <a:t>The added features either </a:t>
            </a:r>
            <a:r>
              <a:rPr lang="en-US" sz="1000" b="1" noProof="0" dirty="0">
                <a:solidFill>
                  <a:srgbClr val="00006A"/>
                </a:solidFill>
                <a:latin typeface="Montserrat" pitchFamily="2" charset="0"/>
              </a:rPr>
              <a:t>do not contain additional predictive patterns </a:t>
            </a:r>
            <a:r>
              <a:rPr lang="en-US" sz="1000" noProof="0" dirty="0">
                <a:solidFill>
                  <a:srgbClr val="00006A"/>
                </a:solidFill>
                <a:latin typeface="Montserrat" pitchFamily="2" charset="0"/>
              </a:rPr>
              <a:t>or </a:t>
            </a:r>
            <a:r>
              <a:rPr lang="en-US" sz="1000" b="1" noProof="0" dirty="0">
                <a:solidFill>
                  <a:srgbClr val="00006A"/>
                </a:solidFill>
                <a:latin typeface="Montserrat" pitchFamily="2" charset="0"/>
              </a:rPr>
              <a:t>introduce noise </a:t>
            </a:r>
            <a:r>
              <a:rPr lang="en-US" sz="1100" noProof="0" dirty="0">
                <a:solidFill>
                  <a:srgbClr val="00006A"/>
                </a:solidFill>
                <a:latin typeface="Albert Sans" pitchFamily="2" charset="0"/>
              </a:rPr>
              <a:t>into the model.</a:t>
            </a:r>
          </a:p>
          <a:p>
            <a:pPr marL="285750" indent="-285750" algn="just">
              <a:buClr>
                <a:schemeClr val="dk1"/>
              </a:buClr>
              <a:buSzPts val="1100"/>
            </a:pPr>
            <a:r>
              <a:rPr lang="en-US" sz="1000" b="1" i="1" noProof="0" dirty="0">
                <a:solidFill>
                  <a:srgbClr val="00006A"/>
                </a:solidFill>
                <a:latin typeface="Montserrat" pitchFamily="2" charset="0"/>
              </a:rPr>
              <a:t>m2_per_room</a:t>
            </a:r>
            <a:r>
              <a:rPr lang="en-US" sz="1100" noProof="0" dirty="0">
                <a:solidFill>
                  <a:srgbClr val="00006A"/>
                </a:solidFill>
                <a:latin typeface="Albert Sans" pitchFamily="2" charset="0"/>
              </a:rPr>
              <a:t>: living space per room (spatial efficiency) </a:t>
            </a:r>
            <a:r>
              <a:rPr lang="en-US" sz="1100" noProof="0" dirty="0">
                <a:solidFill>
                  <a:srgbClr val="00006A"/>
                </a:solidFill>
                <a:latin typeface="Albert Sans" pitchFamily="2" charset="0"/>
                <a:sym typeface="Wingdings" panose="05000000000000000000" pitchFamily="2" charset="2"/>
              </a:rPr>
              <a:t> X['dim_m2'] / (X['</a:t>
            </a:r>
            <a:r>
              <a:rPr lang="en-US" sz="1100" noProof="0" dirty="0" err="1">
                <a:solidFill>
                  <a:srgbClr val="00006A"/>
                </a:solidFill>
                <a:latin typeface="Albert Sans" pitchFamily="2" charset="0"/>
                <a:sym typeface="Wingdings" panose="05000000000000000000" pitchFamily="2" charset="2"/>
              </a:rPr>
              <a:t>n_rooms</a:t>
            </a:r>
            <a:r>
              <a:rPr lang="en-US" sz="1100" noProof="0" dirty="0">
                <a:solidFill>
                  <a:srgbClr val="00006A"/>
                </a:solidFill>
                <a:latin typeface="Albert Sans" pitchFamily="2" charset="0"/>
                <a:sym typeface="Wingdings" panose="05000000000000000000" pitchFamily="2" charset="2"/>
              </a:rPr>
              <a:t>’])</a:t>
            </a:r>
            <a:endParaRPr lang="en-US" sz="1100" noProof="0" dirty="0">
              <a:solidFill>
                <a:srgbClr val="00006A"/>
              </a:solidFill>
              <a:latin typeface="Albert Sans" pitchFamily="2" charset="0"/>
            </a:endParaRPr>
          </a:p>
          <a:p>
            <a:pPr marL="285750" indent="-285750" algn="just">
              <a:buClr>
                <a:schemeClr val="dk1"/>
              </a:buClr>
              <a:buSzPts val="1100"/>
            </a:pPr>
            <a:r>
              <a:rPr lang="en-US" sz="1000" b="1" i="1" noProof="0" dirty="0">
                <a:solidFill>
                  <a:srgbClr val="00006A"/>
                </a:solidFill>
                <a:latin typeface="Montserrat" pitchFamily="2" charset="0"/>
              </a:rPr>
              <a:t>cost_per_m2</a:t>
            </a:r>
            <a:r>
              <a:rPr lang="en-US" sz="1100" noProof="0" dirty="0">
                <a:solidFill>
                  <a:srgbClr val="00006A"/>
                </a:solidFill>
                <a:latin typeface="Albert Sans" pitchFamily="2" charset="0"/>
              </a:rPr>
              <a:t>: maintenance cost per square meter </a:t>
            </a:r>
            <a:r>
              <a:rPr lang="en-US" sz="1100" noProof="0" dirty="0">
                <a:solidFill>
                  <a:srgbClr val="00006A"/>
                </a:solidFill>
                <a:latin typeface="Albert Sans" pitchFamily="2" charset="0"/>
                <a:sym typeface="Wingdings" panose="05000000000000000000" pitchFamily="2" charset="2"/>
              </a:rPr>
              <a:t> X['</a:t>
            </a:r>
            <a:r>
              <a:rPr lang="en-US" sz="1100" noProof="0" dirty="0" err="1">
                <a:solidFill>
                  <a:srgbClr val="00006A"/>
                </a:solidFill>
                <a:latin typeface="Albert Sans" pitchFamily="2" charset="0"/>
                <a:sym typeface="Wingdings" panose="05000000000000000000" pitchFamily="2" charset="2"/>
              </a:rPr>
              <a:t>estimated_maintenance_cost</a:t>
            </a:r>
            <a:r>
              <a:rPr lang="en-US" sz="1100" noProof="0" dirty="0">
                <a:solidFill>
                  <a:srgbClr val="00006A"/>
                </a:solidFill>
                <a:latin typeface="Albert Sans" pitchFamily="2" charset="0"/>
                <a:sym typeface="Wingdings" panose="05000000000000000000" pitchFamily="2" charset="2"/>
              </a:rPr>
              <a:t>'] / X['dim_m2']</a:t>
            </a:r>
            <a:endParaRPr lang="en-US" sz="1100" noProof="0" dirty="0">
              <a:solidFill>
                <a:srgbClr val="00006A"/>
              </a:solidFill>
              <a:latin typeface="Albert Sans" pitchFamily="2" charset="0"/>
            </a:endParaRPr>
          </a:p>
          <a:p>
            <a:pPr marL="285750" indent="-285750" algn="just">
              <a:buClr>
                <a:schemeClr val="dk1"/>
              </a:buClr>
              <a:buSzPts val="1100"/>
            </a:pPr>
            <a:r>
              <a:rPr lang="en-US" sz="1000" b="1" i="1" noProof="0" dirty="0" err="1">
                <a:solidFill>
                  <a:srgbClr val="00006A"/>
                </a:solidFill>
                <a:latin typeface="Montserrat" pitchFamily="2" charset="0"/>
              </a:rPr>
              <a:t>green_dist_ratio</a:t>
            </a:r>
            <a:r>
              <a:rPr lang="en-US" sz="1000" b="1" i="1" noProof="0" dirty="0">
                <a:solidFill>
                  <a:srgbClr val="00006A"/>
                </a:solidFill>
                <a:latin typeface="Montserrat" pitchFamily="2" charset="0"/>
              </a:rPr>
              <a:t>: </a:t>
            </a:r>
            <a:r>
              <a:rPr lang="en-US" sz="1100" noProof="0" dirty="0">
                <a:solidFill>
                  <a:srgbClr val="00006A"/>
                </a:solidFill>
                <a:latin typeface="Albert Sans" pitchFamily="2" charset="0"/>
              </a:rPr>
              <a:t>green space access relative to distance from city center </a:t>
            </a:r>
            <a:r>
              <a:rPr lang="en-US" sz="1100" noProof="0" dirty="0">
                <a:solidFill>
                  <a:srgbClr val="00006A"/>
                </a:solidFill>
                <a:latin typeface="Albert Sans" pitchFamily="2" charset="0"/>
                <a:sym typeface="Wingdings" panose="05000000000000000000" pitchFamily="2" charset="2"/>
              </a:rPr>
              <a:t> X['</a:t>
            </a:r>
            <a:r>
              <a:rPr lang="en-US" sz="1100" noProof="0" dirty="0" err="1">
                <a:solidFill>
                  <a:srgbClr val="00006A"/>
                </a:solidFill>
                <a:latin typeface="Albert Sans" pitchFamily="2" charset="0"/>
                <a:sym typeface="Wingdings" panose="05000000000000000000" pitchFamily="2" charset="2"/>
              </a:rPr>
              <a:t>green_space_ratio</a:t>
            </a:r>
            <a:r>
              <a:rPr lang="en-US" sz="1100" noProof="0" dirty="0">
                <a:solidFill>
                  <a:srgbClr val="00006A"/>
                </a:solidFill>
                <a:latin typeface="Albert Sans" pitchFamily="2" charset="0"/>
                <a:sym typeface="Wingdings" panose="05000000000000000000" pitchFamily="2" charset="2"/>
              </a:rPr>
              <a:t>'] / X['</a:t>
            </a:r>
            <a:r>
              <a:rPr lang="en-US" sz="1100" noProof="0" dirty="0" err="1">
                <a:solidFill>
                  <a:srgbClr val="00006A"/>
                </a:solidFill>
                <a:latin typeface="Albert Sans" pitchFamily="2" charset="0"/>
                <a:sym typeface="Wingdings" panose="05000000000000000000" pitchFamily="2" charset="2"/>
              </a:rPr>
              <a:t>dist_centre</a:t>
            </a:r>
            <a:r>
              <a:rPr lang="en-US" sz="1100" noProof="0" dirty="0">
                <a:solidFill>
                  <a:srgbClr val="00006A"/>
                </a:solidFill>
                <a:latin typeface="Albert Sans" pitchFamily="2" charset="0"/>
                <a:sym typeface="Wingdings" panose="05000000000000000000" pitchFamily="2" charset="2"/>
              </a:rPr>
              <a:t>’]</a:t>
            </a:r>
          </a:p>
          <a:p>
            <a:pPr marL="0" indent="0" algn="just">
              <a:buClr>
                <a:schemeClr val="dk1"/>
              </a:buClr>
              <a:buSzPts val="1100"/>
              <a:buNone/>
            </a:pPr>
            <a:endParaRPr lang="en-US" sz="1100" noProof="0" dirty="0"/>
          </a:p>
          <a:p>
            <a:pPr marL="0" indent="0" algn="just">
              <a:buClr>
                <a:schemeClr val="dk1"/>
              </a:buClr>
              <a:buSzPts val="1100"/>
              <a:buNone/>
            </a:pPr>
            <a:r>
              <a:rPr lang="en-US" sz="1100" noProof="0" dirty="0"/>
              <a:t>Applying a </a:t>
            </a:r>
            <a:r>
              <a:rPr lang="en-US" sz="1000" b="1" noProof="0" dirty="0" err="1">
                <a:solidFill>
                  <a:srgbClr val="00006A"/>
                </a:solidFill>
                <a:latin typeface="Montserrat" pitchFamily="2" charset="0"/>
              </a:rPr>
              <a:t>log_transformation</a:t>
            </a:r>
            <a:r>
              <a:rPr lang="en-US" sz="1000" b="1" noProof="0" dirty="0">
                <a:solidFill>
                  <a:srgbClr val="00006A"/>
                </a:solidFill>
                <a:latin typeface="Montserrat" pitchFamily="2" charset="0"/>
              </a:rPr>
              <a:t> </a:t>
            </a:r>
            <a:r>
              <a:rPr lang="en-US" sz="1100" noProof="0" dirty="0"/>
              <a:t>did not improve performance (target distribution is not skewed enough).</a:t>
            </a:r>
          </a:p>
          <a:p>
            <a:pPr marL="0" indent="0" algn="just">
              <a:buClr>
                <a:schemeClr val="dk1"/>
              </a:buClr>
              <a:buSzPts val="1100"/>
              <a:buNone/>
            </a:pPr>
            <a:endParaRPr lang="en-US" sz="1100" b="0" noProof="0" dirty="0">
              <a:solidFill>
                <a:srgbClr val="00006A"/>
              </a:solidFill>
              <a:effectLst/>
              <a:latin typeface="Albert Sans" pitchFamily="2" charset="0"/>
            </a:endParaRPr>
          </a:p>
          <a:p>
            <a:pPr marL="0" indent="0" algn="just">
              <a:buClr>
                <a:schemeClr val="dk1"/>
              </a:buClr>
              <a:buSzPts val="1100"/>
              <a:buNone/>
            </a:pPr>
            <a:r>
              <a:rPr lang="en-US" sz="1000" b="1" noProof="0" dirty="0">
                <a:solidFill>
                  <a:srgbClr val="00006A"/>
                </a:solidFill>
                <a:latin typeface="Montserrat" pitchFamily="2" charset="0"/>
              </a:rPr>
              <a:t>No signs of underfitting or overfitting</a:t>
            </a:r>
            <a:r>
              <a:rPr lang="en-US" sz="1100" noProof="0" dirty="0"/>
              <a:t>: the model </a:t>
            </a:r>
            <a:r>
              <a:rPr lang="en-US" sz="1000" b="1" noProof="0" dirty="0">
                <a:solidFill>
                  <a:srgbClr val="00006A"/>
                </a:solidFill>
                <a:latin typeface="Montserrat" pitchFamily="2" charset="0"/>
              </a:rPr>
              <a:t>does not overfit</a:t>
            </a:r>
            <a:r>
              <a:rPr lang="en-US" sz="1100" b="1" noProof="0" dirty="0">
                <a:latin typeface="Albert Sans ExtraBold" pitchFamily="2" charset="0"/>
              </a:rPr>
              <a:t> </a:t>
            </a:r>
            <a:r>
              <a:rPr lang="en-US" sz="1100" noProof="0" dirty="0"/>
              <a:t>the training data nor </a:t>
            </a:r>
            <a:r>
              <a:rPr lang="en-US" sz="1000" b="1" noProof="0" dirty="0">
                <a:solidFill>
                  <a:srgbClr val="00006A"/>
                </a:solidFill>
                <a:latin typeface="Montserrat" pitchFamily="2" charset="0"/>
              </a:rPr>
              <a:t>underfit</a:t>
            </a:r>
            <a:r>
              <a:rPr lang="en-US" sz="1100" noProof="0" dirty="0"/>
              <a:t> the problem. The performance on the validation set is </a:t>
            </a:r>
            <a:r>
              <a:rPr lang="en-US" sz="1000" b="1" noProof="0" dirty="0">
                <a:solidFill>
                  <a:srgbClr val="00006A"/>
                </a:solidFill>
                <a:latin typeface="Montserrat" pitchFamily="2" charset="0"/>
              </a:rPr>
              <a:t>in line with or better than </a:t>
            </a:r>
            <a:r>
              <a:rPr lang="en-US" sz="1100" noProof="0" dirty="0"/>
              <a:t>cross-validation results, suggesting </a:t>
            </a:r>
            <a:r>
              <a:rPr lang="en-US" sz="1000" b="1" noProof="0" dirty="0">
                <a:solidFill>
                  <a:srgbClr val="00006A"/>
                </a:solidFill>
                <a:latin typeface="Montserrat" pitchFamily="2" charset="0"/>
              </a:rPr>
              <a:t>good generalization </a:t>
            </a:r>
            <a:r>
              <a:rPr lang="en-US" sz="1100" noProof="0" dirty="0">
                <a:latin typeface="Albert Sans" pitchFamily="2" charset="0"/>
              </a:rPr>
              <a:t>(less than 10% error).</a:t>
            </a:r>
          </a:p>
          <a:p>
            <a:pPr marL="0" indent="0" algn="just">
              <a:buClr>
                <a:schemeClr val="dk1"/>
              </a:buClr>
              <a:buSzPts val="1100"/>
              <a:buNone/>
            </a:pPr>
            <a:endParaRPr lang="en-US" sz="1100" noProof="0" dirty="0">
              <a:solidFill>
                <a:srgbClr val="00006A"/>
              </a:solidFill>
              <a:latin typeface="Albert Sans" pitchFamily="2" charset="0"/>
            </a:endParaRPr>
          </a:p>
          <a:p>
            <a:pPr marL="0" indent="0" algn="just">
              <a:buClr>
                <a:schemeClr val="dk1"/>
              </a:buClr>
              <a:buSzPts val="1100"/>
              <a:buNone/>
            </a:pPr>
            <a:r>
              <a:rPr lang="en-US" sz="1000" b="1" noProof="0" dirty="0">
                <a:solidFill>
                  <a:srgbClr val="00006A"/>
                </a:solidFill>
                <a:latin typeface="Montserrat" pitchFamily="2" charset="0"/>
              </a:rPr>
              <a:t>Computational cost: </a:t>
            </a:r>
            <a:r>
              <a:rPr lang="en-US" sz="1100" noProof="0" dirty="0"/>
              <a:t>O(n³) for the training | O(</a:t>
            </a:r>
            <a:r>
              <a:rPr lang="en-US" sz="1100" noProof="0" dirty="0" err="1"/>
              <a:t>sv</a:t>
            </a:r>
            <a:r>
              <a:rPr lang="en-US" sz="1100" noProof="0" dirty="0"/>
              <a:t> × features) for the predictions</a:t>
            </a:r>
            <a:endParaRPr lang="en-US" sz="1100" b="1" noProof="0" dirty="0"/>
          </a:p>
          <a:p>
            <a:pPr marL="0" indent="0" algn="just">
              <a:buClr>
                <a:schemeClr val="dk1"/>
              </a:buClr>
              <a:buSzPts val="1100"/>
              <a:buNone/>
            </a:pPr>
            <a:endParaRPr lang="en-US" sz="1100" b="0" noProof="0" dirty="0">
              <a:solidFill>
                <a:srgbClr val="00006A"/>
              </a:solidFill>
              <a:effectLst/>
              <a:latin typeface="Albert Sans" pitchFamily="2" charset="0"/>
            </a:endParaRPr>
          </a:p>
          <a:p>
            <a:pPr marL="0" indent="0">
              <a:buClr>
                <a:schemeClr val="dk1"/>
              </a:buClr>
              <a:buSzPts val="1100"/>
              <a:buNone/>
            </a:pPr>
            <a:endParaRPr lang="en-US" sz="1100" b="1" noProof="0" dirty="0">
              <a:solidFill>
                <a:srgbClr val="00006A"/>
              </a:solidFill>
              <a:latin typeface="Albert Sans" pitchFamily="2" charset="0"/>
            </a:endParaRPr>
          </a:p>
          <a:p>
            <a:pPr marL="0" indent="0">
              <a:buClr>
                <a:schemeClr val="dk1"/>
              </a:buClr>
              <a:buSzPts val="1100"/>
              <a:buNone/>
            </a:pPr>
            <a:endParaRPr lang="en-US" b="1" noProof="0" dirty="0">
              <a:solidFill>
                <a:srgbClr val="00006A"/>
              </a:solidFill>
              <a:latin typeface="IBM Plex Sans" panose="020B0503050203000203" pitchFamily="34" charset="0"/>
            </a:endParaRPr>
          </a:p>
        </p:txBody>
      </p:sp>
    </p:spTree>
    <p:extLst>
      <p:ext uri="{BB962C8B-B14F-4D97-AF65-F5344CB8AC3E}">
        <p14:creationId xmlns:p14="http://schemas.microsoft.com/office/powerpoint/2010/main" val="15419787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927">
          <a:extLst>
            <a:ext uri="{FF2B5EF4-FFF2-40B4-BE49-F238E27FC236}">
              <a16:creationId xmlns:a16="http://schemas.microsoft.com/office/drawing/2014/main" id="{5971C2B5-7781-1C1A-B409-C345986B73C6}"/>
            </a:ext>
          </a:extLst>
        </p:cNvPr>
        <p:cNvGrpSpPr/>
        <p:nvPr/>
      </p:nvGrpSpPr>
      <p:grpSpPr>
        <a:xfrm>
          <a:off x="0" y="0"/>
          <a:ext cx="0" cy="0"/>
          <a:chOff x="0" y="0"/>
          <a:chExt cx="0" cy="0"/>
        </a:xfrm>
      </p:grpSpPr>
      <p:sp>
        <p:nvSpPr>
          <p:cNvPr id="2928" name="Google Shape;2928;p43">
            <a:extLst>
              <a:ext uri="{FF2B5EF4-FFF2-40B4-BE49-F238E27FC236}">
                <a16:creationId xmlns:a16="http://schemas.microsoft.com/office/drawing/2014/main" id="{FA000A77-70ED-C4CC-2B14-A6B7070CEE82}"/>
              </a:ext>
            </a:extLst>
          </p:cNvPr>
          <p:cNvSpPr txBox="1">
            <a:spLocks noGrp="1"/>
          </p:cNvSpPr>
          <p:nvPr>
            <p:ph type="title"/>
          </p:nvPr>
        </p:nvSpPr>
        <p:spPr>
          <a:xfrm>
            <a:off x="716550" y="659243"/>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000" noProof="0" dirty="0"/>
              <a:t>OLS – </a:t>
            </a:r>
            <a:r>
              <a:rPr lang="en-US" sz="3000" noProof="0" dirty="0">
                <a:solidFill>
                  <a:schemeClr val="tx1">
                    <a:lumMod val="40000"/>
                    <a:lumOff val="60000"/>
                  </a:schemeClr>
                </a:solidFill>
              </a:rPr>
              <a:t>worst case scenario</a:t>
            </a:r>
          </a:p>
        </p:txBody>
      </p:sp>
      <p:sp>
        <p:nvSpPr>
          <p:cNvPr id="2929" name="Google Shape;2929;p43">
            <a:extLst>
              <a:ext uri="{FF2B5EF4-FFF2-40B4-BE49-F238E27FC236}">
                <a16:creationId xmlns:a16="http://schemas.microsoft.com/office/drawing/2014/main" id="{9760B848-8F14-6F3E-D9C2-EDA8F389294B}"/>
              </a:ext>
            </a:extLst>
          </p:cNvPr>
          <p:cNvSpPr txBox="1">
            <a:spLocks noGrp="1"/>
          </p:cNvSpPr>
          <p:nvPr>
            <p:ph type="subTitle" idx="1"/>
          </p:nvPr>
        </p:nvSpPr>
        <p:spPr>
          <a:xfrm>
            <a:off x="4140840" y="1255878"/>
            <a:ext cx="4225650" cy="3165186"/>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US" sz="1050" noProof="0" dirty="0">
                <a:solidFill>
                  <a:srgbClr val="00006A"/>
                </a:solidFill>
              </a:rPr>
              <a:t>The predicted values are generally aligned along the ideal line, suggesting that the </a:t>
            </a:r>
            <a:r>
              <a:rPr lang="en-US" sz="1000" b="1" noProof="0" dirty="0">
                <a:solidFill>
                  <a:srgbClr val="00006A"/>
                </a:solidFill>
                <a:latin typeface="Montserrat" pitchFamily="2" charset="0"/>
              </a:rPr>
              <a:t>model captures some linear relationship </a:t>
            </a:r>
            <a:r>
              <a:rPr lang="en-US" sz="1050" noProof="0" dirty="0">
                <a:solidFill>
                  <a:srgbClr val="00006A"/>
                </a:solidFill>
              </a:rPr>
              <a:t>between the variables.</a:t>
            </a:r>
          </a:p>
          <a:p>
            <a:pPr marL="0" lvl="0" indent="0" algn="just" rtl="0">
              <a:spcBef>
                <a:spcPts val="0"/>
              </a:spcBef>
              <a:spcAft>
                <a:spcPts val="0"/>
              </a:spcAft>
              <a:buClr>
                <a:schemeClr val="dk1"/>
              </a:buClr>
              <a:buSzPts val="1100"/>
              <a:buFont typeface="Arial"/>
              <a:buNone/>
            </a:pPr>
            <a:endParaRPr lang="en-US" sz="800" noProof="0" dirty="0">
              <a:solidFill>
                <a:srgbClr val="00006A"/>
              </a:solidFill>
            </a:endParaRPr>
          </a:p>
          <a:p>
            <a:pPr marL="0" lvl="0" indent="0" algn="just" rtl="0">
              <a:spcBef>
                <a:spcPts val="0"/>
              </a:spcBef>
              <a:spcAft>
                <a:spcPts val="0"/>
              </a:spcAft>
              <a:buClr>
                <a:schemeClr val="dk1"/>
              </a:buClr>
              <a:buSzPts val="1100"/>
              <a:buFont typeface="Arial"/>
              <a:buNone/>
            </a:pPr>
            <a:r>
              <a:rPr lang="en-US" sz="1050" noProof="0" dirty="0">
                <a:solidFill>
                  <a:srgbClr val="00006A"/>
                </a:solidFill>
              </a:rPr>
              <a:t>However, there is increasing dispersion at higher value ranges, indicating that the model loses precision as the target values grow. </a:t>
            </a:r>
          </a:p>
          <a:p>
            <a:pPr marL="0" lvl="0" indent="0" algn="just" rtl="0">
              <a:spcBef>
                <a:spcPts val="0"/>
              </a:spcBef>
              <a:spcAft>
                <a:spcPts val="0"/>
              </a:spcAft>
              <a:buClr>
                <a:schemeClr val="dk1"/>
              </a:buClr>
              <a:buSzPts val="1100"/>
              <a:buFont typeface="Arial"/>
              <a:buNone/>
            </a:pPr>
            <a:endParaRPr lang="en-US" sz="800" noProof="0" dirty="0">
              <a:solidFill>
                <a:srgbClr val="00006A"/>
              </a:solidFill>
            </a:endParaRPr>
          </a:p>
          <a:p>
            <a:pPr marL="0" lvl="0" indent="0" algn="just" rtl="0">
              <a:spcBef>
                <a:spcPts val="0"/>
              </a:spcBef>
              <a:spcAft>
                <a:spcPts val="0"/>
              </a:spcAft>
              <a:buClr>
                <a:schemeClr val="dk1"/>
              </a:buClr>
              <a:buSzPts val="1100"/>
              <a:buFont typeface="Arial"/>
              <a:buNone/>
            </a:pPr>
            <a:r>
              <a:rPr lang="en-US" sz="1050" noProof="0" dirty="0">
                <a:solidFill>
                  <a:srgbClr val="00006A"/>
                </a:solidFill>
              </a:rPr>
              <a:t>The presence of </a:t>
            </a:r>
            <a:r>
              <a:rPr lang="en-US" sz="1050" i="1" noProof="0" dirty="0">
                <a:solidFill>
                  <a:srgbClr val="00006A"/>
                </a:solidFill>
              </a:rPr>
              <a:t>systematic deviations suggests that the linear regression model fails to capture the full complexity of the dataset</a:t>
            </a:r>
            <a:r>
              <a:rPr lang="en-US" sz="1050" noProof="0" dirty="0">
                <a:solidFill>
                  <a:srgbClr val="00006A"/>
                </a:solidFill>
              </a:rPr>
              <a:t>, likely due to non-linear relationships or unmodeled interactions.</a:t>
            </a:r>
          </a:p>
          <a:p>
            <a:pPr marL="0" lvl="0" indent="0" algn="just" rtl="0">
              <a:spcBef>
                <a:spcPts val="0"/>
              </a:spcBef>
              <a:spcAft>
                <a:spcPts val="0"/>
              </a:spcAft>
              <a:buClr>
                <a:schemeClr val="dk1"/>
              </a:buClr>
              <a:buSzPts val="1100"/>
              <a:buFont typeface="Arial"/>
              <a:buNone/>
            </a:pPr>
            <a:endParaRPr lang="en-US" sz="800" noProof="0" dirty="0">
              <a:solidFill>
                <a:srgbClr val="00006A"/>
              </a:solidFill>
            </a:endParaRPr>
          </a:p>
          <a:p>
            <a:pPr marL="0" lvl="0" indent="0" algn="just" rtl="0">
              <a:spcBef>
                <a:spcPts val="0"/>
              </a:spcBef>
              <a:spcAft>
                <a:spcPts val="0"/>
              </a:spcAft>
              <a:buClr>
                <a:schemeClr val="dk1"/>
              </a:buClr>
              <a:buSzPts val="1100"/>
              <a:buFont typeface="Arial"/>
              <a:buNone/>
            </a:pPr>
            <a:r>
              <a:rPr lang="en-US" sz="1000" b="1" noProof="0" dirty="0">
                <a:solidFill>
                  <a:srgbClr val="00006A"/>
                </a:solidFill>
                <a:latin typeface="Montserrat" pitchFamily="2" charset="0"/>
              </a:rPr>
              <a:t>Mean RMSE</a:t>
            </a:r>
            <a:r>
              <a:rPr lang="en-US" sz="1000" noProof="0" dirty="0">
                <a:solidFill>
                  <a:srgbClr val="00006A"/>
                </a:solidFill>
              </a:rPr>
              <a:t>: 132442.82</a:t>
            </a:r>
          </a:p>
          <a:p>
            <a:pPr marL="0" indent="0" algn="just">
              <a:buClr>
                <a:schemeClr val="dk1"/>
              </a:buClr>
              <a:buSzPts val="1100"/>
              <a:buNone/>
            </a:pPr>
            <a:r>
              <a:rPr lang="en-US" sz="1050" noProof="0" dirty="0"/>
              <a:t>The variability across folds is also notable, indicating some instability in the model's performance. Moreover, the average RMSE is the highest recorded among all tested models. </a:t>
            </a:r>
          </a:p>
          <a:p>
            <a:pPr marL="0" lvl="0" indent="0" algn="just" rtl="0">
              <a:spcBef>
                <a:spcPts val="0"/>
              </a:spcBef>
              <a:spcAft>
                <a:spcPts val="0"/>
              </a:spcAft>
              <a:buClr>
                <a:schemeClr val="dk1"/>
              </a:buClr>
              <a:buSzPts val="1100"/>
              <a:buFont typeface="Arial"/>
              <a:buNone/>
            </a:pPr>
            <a:endParaRPr lang="en-US" sz="1000" noProof="0" dirty="0">
              <a:solidFill>
                <a:srgbClr val="00006A"/>
              </a:solidFill>
            </a:endParaRPr>
          </a:p>
          <a:p>
            <a:pPr marL="0" lvl="0" indent="0" algn="just" rtl="0">
              <a:spcBef>
                <a:spcPts val="0"/>
              </a:spcBef>
              <a:spcAft>
                <a:spcPts val="0"/>
              </a:spcAft>
              <a:buClr>
                <a:schemeClr val="dk1"/>
              </a:buClr>
              <a:buSzPts val="1100"/>
              <a:buFont typeface="Arial"/>
              <a:buNone/>
            </a:pPr>
            <a:endParaRPr lang="en-US" sz="1000" noProof="0" dirty="0">
              <a:solidFill>
                <a:srgbClr val="00006A"/>
              </a:solidFill>
            </a:endParaRPr>
          </a:p>
          <a:p>
            <a:pPr marL="0" lvl="0" indent="0" algn="just" rtl="0">
              <a:spcBef>
                <a:spcPts val="0"/>
              </a:spcBef>
              <a:spcAft>
                <a:spcPts val="0"/>
              </a:spcAft>
              <a:buClr>
                <a:schemeClr val="dk1"/>
              </a:buClr>
              <a:buSzPts val="1100"/>
              <a:buFont typeface="Arial"/>
              <a:buNone/>
            </a:pPr>
            <a:endParaRPr lang="en-US" sz="1000" noProof="0" dirty="0">
              <a:solidFill>
                <a:srgbClr val="00006A"/>
              </a:solidFill>
            </a:endParaRPr>
          </a:p>
        </p:txBody>
      </p:sp>
      <p:pic>
        <p:nvPicPr>
          <p:cNvPr id="3" name="Picture 2">
            <a:extLst>
              <a:ext uri="{FF2B5EF4-FFF2-40B4-BE49-F238E27FC236}">
                <a16:creationId xmlns:a16="http://schemas.microsoft.com/office/drawing/2014/main" id="{3E073786-BAD9-E8C4-17A6-D4B669C97EEA}"/>
              </a:ext>
            </a:extLst>
          </p:cNvPr>
          <p:cNvPicPr>
            <a:picLocks noChangeAspect="1"/>
          </p:cNvPicPr>
          <p:nvPr/>
        </p:nvPicPr>
        <p:blipFill>
          <a:blip r:embed="rId3"/>
          <a:stretch>
            <a:fillRect/>
          </a:stretch>
        </p:blipFill>
        <p:spPr>
          <a:xfrm>
            <a:off x="716550" y="1219356"/>
            <a:ext cx="3238230" cy="3238230"/>
          </a:xfrm>
          <a:prstGeom prst="rect">
            <a:avLst/>
          </a:prstGeom>
        </p:spPr>
      </p:pic>
    </p:spTree>
    <p:extLst>
      <p:ext uri="{BB962C8B-B14F-4D97-AF65-F5344CB8AC3E}">
        <p14:creationId xmlns:p14="http://schemas.microsoft.com/office/powerpoint/2010/main" val="9301814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27">
          <a:extLst>
            <a:ext uri="{FF2B5EF4-FFF2-40B4-BE49-F238E27FC236}">
              <a16:creationId xmlns:a16="http://schemas.microsoft.com/office/drawing/2014/main" id="{16C6753B-E75B-8AFE-7190-7A66B089E292}"/>
            </a:ext>
          </a:extLst>
        </p:cNvPr>
        <p:cNvGrpSpPr/>
        <p:nvPr/>
      </p:nvGrpSpPr>
      <p:grpSpPr>
        <a:xfrm>
          <a:off x="0" y="0"/>
          <a:ext cx="0" cy="0"/>
          <a:chOff x="0" y="0"/>
          <a:chExt cx="0" cy="0"/>
        </a:xfrm>
      </p:grpSpPr>
      <p:sp>
        <p:nvSpPr>
          <p:cNvPr id="2928" name="Google Shape;2928;p43">
            <a:extLst>
              <a:ext uri="{FF2B5EF4-FFF2-40B4-BE49-F238E27FC236}">
                <a16:creationId xmlns:a16="http://schemas.microsoft.com/office/drawing/2014/main" id="{4E48E6EE-8E92-870E-93DE-3B41D0203A4F}"/>
              </a:ext>
            </a:extLst>
          </p:cNvPr>
          <p:cNvSpPr txBox="1">
            <a:spLocks noGrp="1"/>
          </p:cNvSpPr>
          <p:nvPr>
            <p:ph type="title"/>
          </p:nvPr>
        </p:nvSpPr>
        <p:spPr>
          <a:xfrm>
            <a:off x="716550" y="659243"/>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000" noProof="0" dirty="0"/>
              <a:t>OLS – </a:t>
            </a:r>
            <a:r>
              <a:rPr lang="en-US" sz="3000" noProof="0" dirty="0">
                <a:solidFill>
                  <a:schemeClr val="tx1">
                    <a:lumMod val="40000"/>
                    <a:lumOff val="60000"/>
                  </a:schemeClr>
                </a:solidFill>
              </a:rPr>
              <a:t>worst case scenario</a:t>
            </a:r>
          </a:p>
        </p:txBody>
      </p:sp>
      <p:pic>
        <p:nvPicPr>
          <p:cNvPr id="4" name="Picture 3">
            <a:extLst>
              <a:ext uri="{FF2B5EF4-FFF2-40B4-BE49-F238E27FC236}">
                <a16:creationId xmlns:a16="http://schemas.microsoft.com/office/drawing/2014/main" id="{11F46F24-3294-D226-5FD7-2ED8859301B6}"/>
              </a:ext>
            </a:extLst>
          </p:cNvPr>
          <p:cNvPicPr>
            <a:picLocks noChangeAspect="1"/>
          </p:cNvPicPr>
          <p:nvPr/>
        </p:nvPicPr>
        <p:blipFill>
          <a:blip r:embed="rId3"/>
          <a:stretch>
            <a:fillRect/>
          </a:stretch>
        </p:blipFill>
        <p:spPr>
          <a:xfrm>
            <a:off x="716550" y="1289528"/>
            <a:ext cx="4159879" cy="3103402"/>
          </a:xfrm>
          <a:prstGeom prst="rect">
            <a:avLst/>
          </a:prstGeom>
        </p:spPr>
      </p:pic>
      <p:sp>
        <p:nvSpPr>
          <p:cNvPr id="10" name="Google Shape;2929;p43">
            <a:extLst>
              <a:ext uri="{FF2B5EF4-FFF2-40B4-BE49-F238E27FC236}">
                <a16:creationId xmlns:a16="http://schemas.microsoft.com/office/drawing/2014/main" id="{10BF15B5-5A90-BAB2-D78E-57650E3E63DA}"/>
              </a:ext>
            </a:extLst>
          </p:cNvPr>
          <p:cNvSpPr txBox="1">
            <a:spLocks noGrp="1"/>
          </p:cNvSpPr>
          <p:nvPr>
            <p:ph type="subTitle" idx="1"/>
          </p:nvPr>
        </p:nvSpPr>
        <p:spPr>
          <a:xfrm>
            <a:off x="4979670" y="1289528"/>
            <a:ext cx="3447780" cy="3103402"/>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US" sz="1200" noProof="0" dirty="0"/>
              <a:t>The residuals are not normally distributed, which undermines the reliability of estimates such as confidence intervals and significance tests in OLS models. </a:t>
            </a:r>
          </a:p>
          <a:p>
            <a:pPr marL="0" lvl="0" indent="0" algn="just" rtl="0">
              <a:spcBef>
                <a:spcPts val="0"/>
              </a:spcBef>
              <a:spcAft>
                <a:spcPts val="0"/>
              </a:spcAft>
              <a:buClr>
                <a:schemeClr val="dk1"/>
              </a:buClr>
              <a:buSzPts val="1100"/>
              <a:buFont typeface="Arial"/>
              <a:buNone/>
            </a:pPr>
            <a:endParaRPr lang="en-US" sz="1200" noProof="0" dirty="0"/>
          </a:p>
          <a:p>
            <a:pPr marL="0" lvl="0" indent="0" algn="just" rtl="0">
              <a:spcBef>
                <a:spcPts val="0"/>
              </a:spcBef>
              <a:spcAft>
                <a:spcPts val="0"/>
              </a:spcAft>
              <a:buClr>
                <a:schemeClr val="dk1"/>
              </a:buClr>
              <a:buSzPts val="1100"/>
              <a:buFont typeface="Arial"/>
              <a:buNone/>
            </a:pPr>
            <a:r>
              <a:rPr lang="en-US" sz="1200" noProof="0" dirty="0"/>
              <a:t>This further supports the idea that linear regression is not well suited for this dataset and that more flexible, non-linear models may provide a better fit.</a:t>
            </a:r>
          </a:p>
          <a:p>
            <a:pPr marL="0" lvl="0" indent="0" algn="just" rtl="0">
              <a:spcBef>
                <a:spcPts val="0"/>
              </a:spcBef>
              <a:spcAft>
                <a:spcPts val="0"/>
              </a:spcAft>
              <a:buClr>
                <a:schemeClr val="dk1"/>
              </a:buClr>
              <a:buSzPts val="1100"/>
              <a:buFont typeface="Arial"/>
              <a:buNone/>
            </a:pPr>
            <a:endParaRPr lang="en-US" sz="1200" noProof="0" dirty="0"/>
          </a:p>
          <a:p>
            <a:pPr marL="0" lvl="0" indent="0" algn="just" rtl="0">
              <a:spcBef>
                <a:spcPts val="0"/>
              </a:spcBef>
              <a:spcAft>
                <a:spcPts val="0"/>
              </a:spcAft>
              <a:buClr>
                <a:schemeClr val="dk1"/>
              </a:buClr>
              <a:buSzPts val="1100"/>
              <a:buFont typeface="Arial"/>
              <a:buNone/>
            </a:pPr>
            <a:r>
              <a:rPr lang="en-US" sz="1000" b="1" noProof="0" dirty="0">
                <a:solidFill>
                  <a:srgbClr val="00006A"/>
                </a:solidFill>
                <a:latin typeface="Montserrat" pitchFamily="2" charset="0"/>
              </a:rPr>
              <a:t>Computational cost</a:t>
            </a:r>
            <a:r>
              <a:rPr lang="en-US" sz="1200" noProof="0" dirty="0"/>
              <a:t>: O(n</a:t>
            </a:r>
            <a:r>
              <a:rPr lang="en-US" sz="1200" baseline="30000" noProof="0" dirty="0"/>
              <a:t>2</a:t>
            </a:r>
            <a:r>
              <a:rPr lang="en-US" sz="1200" noProof="0" dirty="0"/>
              <a:t>d + d</a:t>
            </a:r>
            <a:r>
              <a:rPr lang="en-US" sz="1200" baseline="30000" noProof="0" dirty="0"/>
              <a:t>3</a:t>
            </a:r>
            <a:r>
              <a:rPr lang="en-US" sz="1200" noProof="0" dirty="0"/>
              <a:t>), n = # of samples, d = # of features; d</a:t>
            </a:r>
            <a:r>
              <a:rPr lang="en-US" sz="1200" baseline="30000" noProof="0" dirty="0"/>
              <a:t>3</a:t>
            </a:r>
            <a:r>
              <a:rPr lang="en-US" sz="1200" noProof="0" dirty="0"/>
              <a:t> = inverted matrix.</a:t>
            </a:r>
            <a:endParaRPr lang="en-US" sz="1200" baseline="30000" noProof="0" dirty="0"/>
          </a:p>
        </p:txBody>
      </p:sp>
    </p:spTree>
    <p:extLst>
      <p:ext uri="{BB962C8B-B14F-4D97-AF65-F5344CB8AC3E}">
        <p14:creationId xmlns:p14="http://schemas.microsoft.com/office/powerpoint/2010/main" val="15289263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49"/>
        <p:cNvGrpSpPr/>
        <p:nvPr/>
      </p:nvGrpSpPr>
      <p:grpSpPr>
        <a:xfrm>
          <a:off x="0" y="0"/>
          <a:ext cx="0" cy="0"/>
          <a:chOff x="0" y="0"/>
          <a:chExt cx="0" cy="0"/>
        </a:xfrm>
      </p:grpSpPr>
      <p:pic>
        <p:nvPicPr>
          <p:cNvPr id="3060" name="Google Shape;3060;p48"/>
          <p:cNvPicPr preferRelativeResize="0"/>
          <p:nvPr/>
        </p:nvPicPr>
        <p:blipFill rotWithShape="1">
          <a:blip r:embed="rId3">
            <a:alphaModFix/>
          </a:blip>
          <a:srcRect b="11855"/>
          <a:stretch/>
        </p:blipFill>
        <p:spPr>
          <a:xfrm rot="5400000">
            <a:off x="-800548" y="2916683"/>
            <a:ext cx="3027558" cy="1421043"/>
          </a:xfrm>
          <a:prstGeom prst="rect">
            <a:avLst/>
          </a:prstGeom>
          <a:noFill/>
          <a:ln>
            <a:noFill/>
          </a:ln>
        </p:spPr>
      </p:pic>
      <p:grpSp>
        <p:nvGrpSpPr>
          <p:cNvPr id="3061" name="Google Shape;3061;p48"/>
          <p:cNvGrpSpPr/>
          <p:nvPr/>
        </p:nvGrpSpPr>
        <p:grpSpPr>
          <a:xfrm flipH="1">
            <a:off x="6052118" y="-418477"/>
            <a:ext cx="3810000" cy="2254900"/>
            <a:chOff x="2287428" y="526446"/>
            <a:chExt cx="7620000" cy="4509801"/>
          </a:xfrm>
        </p:grpSpPr>
        <p:sp>
          <p:nvSpPr>
            <p:cNvPr id="3062" name="Google Shape;3062;p48"/>
            <p:cNvSpPr/>
            <p:nvPr/>
          </p:nvSpPr>
          <p:spPr>
            <a:xfrm>
              <a:off x="2287428" y="526446"/>
              <a:ext cx="7620000" cy="4509801"/>
            </a:xfrm>
            <a:custGeom>
              <a:avLst/>
              <a:gdLst/>
              <a:ahLst/>
              <a:cxnLst/>
              <a:rect l="l" t="t" r="r" b="b"/>
              <a:pathLst>
                <a:path w="7620000" h="4509801" extrusionOk="0">
                  <a:moveTo>
                    <a:pt x="0" y="4509802"/>
                  </a:moveTo>
                  <a:lnTo>
                    <a:pt x="990314" y="3328702"/>
                  </a:lnTo>
                  <a:lnTo>
                    <a:pt x="1576102" y="3471672"/>
                  </a:lnTo>
                  <a:lnTo>
                    <a:pt x="2812733" y="2571560"/>
                  </a:lnTo>
                  <a:lnTo>
                    <a:pt x="3550635" y="2938272"/>
                  </a:lnTo>
                  <a:lnTo>
                    <a:pt x="4511802" y="1857280"/>
                  </a:lnTo>
                  <a:lnTo>
                    <a:pt x="5519261" y="1881283"/>
                  </a:lnTo>
                  <a:lnTo>
                    <a:pt x="6905054" y="1204817"/>
                  </a:lnTo>
                  <a:lnTo>
                    <a:pt x="7620000" y="0"/>
                  </a:lnTo>
                </a:path>
              </a:pathLst>
            </a:custGeom>
            <a:no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3063" name="Google Shape;3063;p48"/>
            <p:cNvSpPr/>
            <p:nvPr/>
          </p:nvSpPr>
          <p:spPr>
            <a:xfrm>
              <a:off x="3773138" y="39077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3064" name="Google Shape;3064;p48"/>
            <p:cNvSpPr/>
            <p:nvPr/>
          </p:nvSpPr>
          <p:spPr>
            <a:xfrm>
              <a:off x="5744813" y="33743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3065" name="Google Shape;3065;p48"/>
            <p:cNvSpPr/>
            <p:nvPr/>
          </p:nvSpPr>
          <p:spPr>
            <a:xfrm>
              <a:off x="7716488" y="2317051"/>
              <a:ext cx="185737" cy="185737"/>
            </a:xfrm>
            <a:custGeom>
              <a:avLst/>
              <a:gdLst/>
              <a:ahLst/>
              <a:cxnLst/>
              <a:rect l="l" t="t" r="r" b="b"/>
              <a:pathLst>
                <a:path w="185737" h="185737" extrusionOk="0">
                  <a:moveTo>
                    <a:pt x="185738" y="92869"/>
                  </a:moveTo>
                  <a:cubicBezTo>
                    <a:pt x="185738" y="144159"/>
                    <a:pt x="144159" y="185737"/>
                    <a:pt x="92869" y="185737"/>
                  </a:cubicBezTo>
                  <a:cubicBezTo>
                    <a:pt x="41579" y="185737"/>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3066" name="Google Shape;3066;p48"/>
            <p:cNvSpPr/>
            <p:nvPr/>
          </p:nvSpPr>
          <p:spPr>
            <a:xfrm rot="-2700000">
              <a:off x="9128498" y="1671953"/>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3067" name="Google Shape;3067;p48"/>
            <p:cNvSpPr/>
            <p:nvPr/>
          </p:nvSpPr>
          <p:spPr>
            <a:xfrm rot="-2700000">
              <a:off x="6747282" y="2329246"/>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3068" name="Google Shape;3068;p48"/>
            <p:cNvSpPr/>
            <p:nvPr/>
          </p:nvSpPr>
          <p:spPr>
            <a:xfrm rot="-2700000">
              <a:off x="5042248" y="3034077"/>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3069" name="Google Shape;3069;p48"/>
            <p:cNvSpPr/>
            <p:nvPr/>
          </p:nvSpPr>
          <p:spPr>
            <a:xfrm rot="-2700000">
              <a:off x="3222984" y="3796039"/>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grpSp>
      <p:grpSp>
        <p:nvGrpSpPr>
          <p:cNvPr id="3070" name="Google Shape;3070;p48"/>
          <p:cNvGrpSpPr/>
          <p:nvPr/>
        </p:nvGrpSpPr>
        <p:grpSpPr>
          <a:xfrm rot="5400000">
            <a:off x="-964408" y="3127088"/>
            <a:ext cx="3027426" cy="1205937"/>
            <a:chOff x="2287428" y="3290125"/>
            <a:chExt cx="7620000" cy="3035331"/>
          </a:xfrm>
        </p:grpSpPr>
        <p:sp>
          <p:nvSpPr>
            <p:cNvPr id="3071" name="Google Shape;3071;p48"/>
            <p:cNvSpPr/>
            <p:nvPr/>
          </p:nvSpPr>
          <p:spPr>
            <a:xfrm>
              <a:off x="2287428" y="3290125"/>
              <a:ext cx="7620000" cy="3035331"/>
            </a:xfrm>
            <a:custGeom>
              <a:avLst/>
              <a:gdLst/>
              <a:ahLst/>
              <a:cxnLst/>
              <a:rect l="l" t="t" r="r" b="b"/>
              <a:pathLst>
                <a:path w="7620000" h="3035331" extrusionOk="0">
                  <a:moveTo>
                    <a:pt x="0" y="2991231"/>
                  </a:moveTo>
                  <a:lnTo>
                    <a:pt x="990314" y="3035332"/>
                  </a:lnTo>
                  <a:lnTo>
                    <a:pt x="1611058" y="2049875"/>
                  </a:lnTo>
                  <a:lnTo>
                    <a:pt x="2812733" y="2710529"/>
                  </a:lnTo>
                  <a:lnTo>
                    <a:pt x="3608832" y="1627441"/>
                  </a:lnTo>
                  <a:lnTo>
                    <a:pt x="4511802" y="1627441"/>
                  </a:lnTo>
                  <a:lnTo>
                    <a:pt x="5576411" y="425958"/>
                  </a:lnTo>
                  <a:lnTo>
                    <a:pt x="6919342" y="748760"/>
                  </a:lnTo>
                  <a:lnTo>
                    <a:pt x="7620000" y="0"/>
                  </a:lnTo>
                </a:path>
              </a:pathLst>
            </a:custGeom>
            <a:noFill/>
            <a:ln w="19050"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3072" name="Google Shape;3072;p48"/>
            <p:cNvSpPr/>
            <p:nvPr/>
          </p:nvSpPr>
          <p:spPr>
            <a:xfrm>
              <a:off x="3811238" y="5269801"/>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2"/>
            </a:solidFill>
            <a:ln w="19050"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3073" name="Google Shape;3073;p48"/>
            <p:cNvSpPr/>
            <p:nvPr/>
          </p:nvSpPr>
          <p:spPr>
            <a:xfrm>
              <a:off x="5801963" y="48221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2"/>
            </a:solidFill>
            <a:ln w="19050"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3074" name="Google Shape;3074;p48"/>
            <p:cNvSpPr/>
            <p:nvPr/>
          </p:nvSpPr>
          <p:spPr>
            <a:xfrm>
              <a:off x="7783163" y="36410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2"/>
            </a:solidFill>
            <a:ln w="19050"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grpSp>
      <p:sp>
        <p:nvSpPr>
          <p:cNvPr id="10" name="Google Shape;2913;p41">
            <a:extLst>
              <a:ext uri="{FF2B5EF4-FFF2-40B4-BE49-F238E27FC236}">
                <a16:creationId xmlns:a16="http://schemas.microsoft.com/office/drawing/2014/main" id="{FDFCC2A0-A2AD-7373-66E7-DBDDBB10C1DB}"/>
              </a:ext>
            </a:extLst>
          </p:cNvPr>
          <p:cNvSpPr txBox="1">
            <a:spLocks noGrp="1"/>
          </p:cNvSpPr>
          <p:nvPr>
            <p:ph type="title"/>
          </p:nvPr>
        </p:nvSpPr>
        <p:spPr>
          <a:xfrm>
            <a:off x="1233345" y="2020480"/>
            <a:ext cx="5694300" cy="915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4000" noProof="0" dirty="0">
                <a:solidFill>
                  <a:srgbClr val="1E85D4"/>
                </a:solidFill>
              </a:rPr>
              <a:t>Classification</a:t>
            </a:r>
            <a:r>
              <a:rPr lang="en-US" sz="4000" noProof="0" dirty="0"/>
              <a:t> task</a:t>
            </a:r>
          </a:p>
        </p:txBody>
      </p:sp>
      <p:sp>
        <p:nvSpPr>
          <p:cNvPr id="11" name="Google Shape;2915;p41">
            <a:extLst>
              <a:ext uri="{FF2B5EF4-FFF2-40B4-BE49-F238E27FC236}">
                <a16:creationId xmlns:a16="http://schemas.microsoft.com/office/drawing/2014/main" id="{2D66775B-A95C-40A1-B62E-E4A93B6160D8}"/>
              </a:ext>
            </a:extLst>
          </p:cNvPr>
          <p:cNvSpPr txBox="1">
            <a:spLocks/>
          </p:cNvSpPr>
          <p:nvPr/>
        </p:nvSpPr>
        <p:spPr>
          <a:xfrm>
            <a:off x="1233345" y="2907273"/>
            <a:ext cx="5694300" cy="375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1300" noProof="0" dirty="0">
                <a:solidFill>
                  <a:srgbClr val="00006A"/>
                </a:solidFill>
                <a:latin typeface="Albert Sans" pitchFamily="2" charset="0"/>
              </a:rPr>
              <a:t>Classification models applied to predict the claim outcomes</a:t>
            </a:r>
          </a:p>
        </p:txBody>
      </p:sp>
      <p:grpSp>
        <p:nvGrpSpPr>
          <p:cNvPr id="5" name="Google Shape;2940;p44">
            <a:extLst>
              <a:ext uri="{FF2B5EF4-FFF2-40B4-BE49-F238E27FC236}">
                <a16:creationId xmlns:a16="http://schemas.microsoft.com/office/drawing/2014/main" id="{AF7CA037-E266-08AD-1BCB-9E84F1DBF9F8}"/>
              </a:ext>
            </a:extLst>
          </p:cNvPr>
          <p:cNvGrpSpPr/>
          <p:nvPr/>
        </p:nvGrpSpPr>
        <p:grpSpPr>
          <a:xfrm>
            <a:off x="7008716" y="2015060"/>
            <a:ext cx="713573" cy="713575"/>
            <a:chOff x="5151754" y="3130631"/>
            <a:chExt cx="596351" cy="596352"/>
          </a:xfrm>
          <a:solidFill>
            <a:srgbClr val="1E85D4"/>
          </a:solidFill>
        </p:grpSpPr>
        <p:sp>
          <p:nvSpPr>
            <p:cNvPr id="6" name="Google Shape;2941;p44">
              <a:extLst>
                <a:ext uri="{FF2B5EF4-FFF2-40B4-BE49-F238E27FC236}">
                  <a16:creationId xmlns:a16="http://schemas.microsoft.com/office/drawing/2014/main" id="{D35231A4-31E8-6F0E-459A-485504F0FA5A}"/>
                </a:ext>
              </a:extLst>
            </p:cNvPr>
            <p:cNvSpPr/>
            <p:nvPr/>
          </p:nvSpPr>
          <p:spPr>
            <a:xfrm>
              <a:off x="5187888" y="3130631"/>
              <a:ext cx="524127" cy="349421"/>
            </a:xfrm>
            <a:custGeom>
              <a:avLst/>
              <a:gdLst/>
              <a:ahLst/>
              <a:cxnLst/>
              <a:rect l="l" t="t" r="r" b="b"/>
              <a:pathLst>
                <a:path w="524127" h="349421" extrusionOk="0">
                  <a:moveTo>
                    <a:pt x="52411" y="279537"/>
                  </a:moveTo>
                  <a:cubicBezTo>
                    <a:pt x="66516" y="279537"/>
                    <a:pt x="79327" y="273927"/>
                    <a:pt x="88760" y="264833"/>
                  </a:cubicBezTo>
                  <a:lnTo>
                    <a:pt x="140179" y="290543"/>
                  </a:lnTo>
                  <a:cubicBezTo>
                    <a:pt x="139912" y="292660"/>
                    <a:pt x="139768" y="294813"/>
                    <a:pt x="139768" y="297010"/>
                  </a:cubicBezTo>
                  <a:cubicBezTo>
                    <a:pt x="139768" y="325909"/>
                    <a:pt x="163281" y="349421"/>
                    <a:pt x="192179" y="349421"/>
                  </a:cubicBezTo>
                  <a:cubicBezTo>
                    <a:pt x="221078" y="349421"/>
                    <a:pt x="244591" y="325909"/>
                    <a:pt x="244591" y="297010"/>
                  </a:cubicBezTo>
                  <a:cubicBezTo>
                    <a:pt x="244591" y="288926"/>
                    <a:pt x="242750" y="281270"/>
                    <a:pt x="239472" y="274427"/>
                  </a:cubicBezTo>
                  <a:lnTo>
                    <a:pt x="309365" y="204534"/>
                  </a:lnTo>
                  <a:cubicBezTo>
                    <a:pt x="316208" y="207812"/>
                    <a:pt x="323873" y="209653"/>
                    <a:pt x="331948" y="209653"/>
                  </a:cubicBezTo>
                  <a:cubicBezTo>
                    <a:pt x="360847" y="209653"/>
                    <a:pt x="384359" y="186141"/>
                    <a:pt x="384359" y="157242"/>
                  </a:cubicBezTo>
                  <a:cubicBezTo>
                    <a:pt x="384359" y="151784"/>
                    <a:pt x="383519" y="146522"/>
                    <a:pt x="381965" y="141564"/>
                  </a:cubicBezTo>
                  <a:lnTo>
                    <a:pt x="442684" y="96023"/>
                  </a:lnTo>
                  <a:cubicBezTo>
                    <a:pt x="451000" y="101579"/>
                    <a:pt x="460979" y="104822"/>
                    <a:pt x="471717" y="104822"/>
                  </a:cubicBezTo>
                  <a:cubicBezTo>
                    <a:pt x="500615" y="104822"/>
                    <a:pt x="524128" y="81310"/>
                    <a:pt x="524128" y="52411"/>
                  </a:cubicBezTo>
                  <a:cubicBezTo>
                    <a:pt x="524128" y="23512"/>
                    <a:pt x="500615" y="0"/>
                    <a:pt x="471717" y="0"/>
                  </a:cubicBezTo>
                  <a:cubicBezTo>
                    <a:pt x="442818" y="0"/>
                    <a:pt x="419305" y="23512"/>
                    <a:pt x="419305" y="52411"/>
                  </a:cubicBezTo>
                  <a:cubicBezTo>
                    <a:pt x="419305" y="57869"/>
                    <a:pt x="420145" y="63131"/>
                    <a:pt x="421700" y="68089"/>
                  </a:cubicBezTo>
                  <a:lnTo>
                    <a:pt x="360981" y="113630"/>
                  </a:lnTo>
                  <a:cubicBezTo>
                    <a:pt x="352664" y="108074"/>
                    <a:pt x="342685" y="104831"/>
                    <a:pt x="331948" y="104831"/>
                  </a:cubicBezTo>
                  <a:cubicBezTo>
                    <a:pt x="303049" y="104831"/>
                    <a:pt x="279537" y="128343"/>
                    <a:pt x="279537" y="157242"/>
                  </a:cubicBezTo>
                  <a:cubicBezTo>
                    <a:pt x="279537" y="165326"/>
                    <a:pt x="281377" y="172982"/>
                    <a:pt x="284656" y="179825"/>
                  </a:cubicBezTo>
                  <a:lnTo>
                    <a:pt x="214763" y="249718"/>
                  </a:lnTo>
                  <a:cubicBezTo>
                    <a:pt x="207920" y="246440"/>
                    <a:pt x="200255" y="244599"/>
                    <a:pt x="192179" y="244599"/>
                  </a:cubicBezTo>
                  <a:cubicBezTo>
                    <a:pt x="178074" y="244599"/>
                    <a:pt x="165264" y="250209"/>
                    <a:pt x="155830" y="259303"/>
                  </a:cubicBezTo>
                  <a:lnTo>
                    <a:pt x="104411" y="233594"/>
                  </a:lnTo>
                  <a:cubicBezTo>
                    <a:pt x="104679" y="231477"/>
                    <a:pt x="104822" y="229324"/>
                    <a:pt x="104822" y="227126"/>
                  </a:cubicBezTo>
                  <a:cubicBezTo>
                    <a:pt x="104822" y="198227"/>
                    <a:pt x="81310" y="174715"/>
                    <a:pt x="52411" y="174715"/>
                  </a:cubicBezTo>
                  <a:cubicBezTo>
                    <a:pt x="23512" y="174715"/>
                    <a:pt x="0" y="198227"/>
                    <a:pt x="0" y="227126"/>
                  </a:cubicBezTo>
                  <a:cubicBezTo>
                    <a:pt x="0" y="256025"/>
                    <a:pt x="23512" y="279537"/>
                    <a:pt x="52411" y="279537"/>
                  </a:cubicBezTo>
                  <a:close/>
                  <a:moveTo>
                    <a:pt x="471717" y="34938"/>
                  </a:moveTo>
                  <a:cubicBezTo>
                    <a:pt x="481346" y="34938"/>
                    <a:pt x="489190" y="42781"/>
                    <a:pt x="489190" y="52411"/>
                  </a:cubicBezTo>
                  <a:cubicBezTo>
                    <a:pt x="489190" y="62041"/>
                    <a:pt x="481346" y="69884"/>
                    <a:pt x="471717" y="69884"/>
                  </a:cubicBezTo>
                  <a:cubicBezTo>
                    <a:pt x="462086" y="69884"/>
                    <a:pt x="454243" y="62041"/>
                    <a:pt x="454243" y="52411"/>
                  </a:cubicBezTo>
                  <a:cubicBezTo>
                    <a:pt x="454243" y="42781"/>
                    <a:pt x="462086" y="34938"/>
                    <a:pt x="471717" y="34938"/>
                  </a:cubicBezTo>
                  <a:close/>
                  <a:moveTo>
                    <a:pt x="331948" y="139768"/>
                  </a:moveTo>
                  <a:cubicBezTo>
                    <a:pt x="341578" y="139768"/>
                    <a:pt x="349421" y="147612"/>
                    <a:pt x="349421" y="157242"/>
                  </a:cubicBezTo>
                  <a:cubicBezTo>
                    <a:pt x="349421" y="166872"/>
                    <a:pt x="341578" y="174715"/>
                    <a:pt x="331948" y="174715"/>
                  </a:cubicBezTo>
                  <a:cubicBezTo>
                    <a:pt x="322318" y="174715"/>
                    <a:pt x="314475" y="166872"/>
                    <a:pt x="314475" y="157242"/>
                  </a:cubicBezTo>
                  <a:cubicBezTo>
                    <a:pt x="314475" y="147612"/>
                    <a:pt x="322318" y="139768"/>
                    <a:pt x="331948" y="139768"/>
                  </a:cubicBezTo>
                  <a:close/>
                  <a:moveTo>
                    <a:pt x="192179" y="279537"/>
                  </a:moveTo>
                  <a:cubicBezTo>
                    <a:pt x="201810" y="279537"/>
                    <a:pt x="209653" y="287380"/>
                    <a:pt x="209653" y="297010"/>
                  </a:cubicBezTo>
                  <a:cubicBezTo>
                    <a:pt x="209653" y="306640"/>
                    <a:pt x="201810" y="314484"/>
                    <a:pt x="192179" y="314484"/>
                  </a:cubicBezTo>
                  <a:cubicBezTo>
                    <a:pt x="182550" y="314484"/>
                    <a:pt x="174706" y="306640"/>
                    <a:pt x="174706" y="297010"/>
                  </a:cubicBezTo>
                  <a:cubicBezTo>
                    <a:pt x="174706" y="287380"/>
                    <a:pt x="182550" y="279537"/>
                    <a:pt x="192179" y="279537"/>
                  </a:cubicBezTo>
                  <a:close/>
                  <a:moveTo>
                    <a:pt x="52411" y="209653"/>
                  </a:moveTo>
                  <a:cubicBezTo>
                    <a:pt x="62041" y="209653"/>
                    <a:pt x="69884" y="217496"/>
                    <a:pt x="69884" y="227126"/>
                  </a:cubicBezTo>
                  <a:cubicBezTo>
                    <a:pt x="69884" y="236756"/>
                    <a:pt x="62041" y="244599"/>
                    <a:pt x="52411" y="244599"/>
                  </a:cubicBezTo>
                  <a:cubicBezTo>
                    <a:pt x="42781" y="244599"/>
                    <a:pt x="34938" y="236756"/>
                    <a:pt x="34938" y="227126"/>
                  </a:cubicBezTo>
                  <a:cubicBezTo>
                    <a:pt x="34938" y="217496"/>
                    <a:pt x="42781" y="209653"/>
                    <a:pt x="52411" y="209653"/>
                  </a:cubicBezTo>
                  <a:close/>
                </a:path>
              </a:pathLst>
            </a:custGeom>
            <a:grp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u="sng" noProof="0" dirty="0">
                <a:solidFill>
                  <a:srgbClr val="000000"/>
                </a:solidFill>
                <a:latin typeface="Calibri"/>
                <a:ea typeface="Calibri"/>
                <a:cs typeface="Calibri"/>
                <a:sym typeface="Calibri"/>
              </a:endParaRPr>
            </a:p>
          </p:txBody>
        </p:sp>
        <p:sp>
          <p:nvSpPr>
            <p:cNvPr id="7" name="Google Shape;2942;p44">
              <a:extLst>
                <a:ext uri="{FF2B5EF4-FFF2-40B4-BE49-F238E27FC236}">
                  <a16:creationId xmlns:a16="http://schemas.microsoft.com/office/drawing/2014/main" id="{49A7A928-6452-D1C2-D73E-7EBCCD4C5D03}"/>
                </a:ext>
              </a:extLst>
            </p:cNvPr>
            <p:cNvSpPr/>
            <p:nvPr/>
          </p:nvSpPr>
          <p:spPr>
            <a:xfrm>
              <a:off x="5151754" y="3305338"/>
              <a:ext cx="596351" cy="421645"/>
            </a:xfrm>
            <a:custGeom>
              <a:avLst/>
              <a:gdLst/>
              <a:ahLst/>
              <a:cxnLst/>
              <a:rect l="l" t="t" r="r" b="b"/>
              <a:pathLst>
                <a:path w="596351" h="421645" extrusionOk="0">
                  <a:moveTo>
                    <a:pt x="578905" y="386699"/>
                  </a:moveTo>
                  <a:lnTo>
                    <a:pt x="560271" y="386699"/>
                  </a:lnTo>
                  <a:lnTo>
                    <a:pt x="560271" y="17473"/>
                  </a:lnTo>
                  <a:cubicBezTo>
                    <a:pt x="560271" y="7825"/>
                    <a:pt x="552445" y="0"/>
                    <a:pt x="542797" y="0"/>
                  </a:cubicBezTo>
                  <a:lnTo>
                    <a:pt x="472913" y="0"/>
                  </a:lnTo>
                  <a:cubicBezTo>
                    <a:pt x="463266" y="0"/>
                    <a:pt x="455440" y="7825"/>
                    <a:pt x="455440" y="17473"/>
                  </a:cubicBezTo>
                  <a:lnTo>
                    <a:pt x="455440" y="386699"/>
                  </a:lnTo>
                  <a:lnTo>
                    <a:pt x="420494" y="386699"/>
                  </a:lnTo>
                  <a:lnTo>
                    <a:pt x="420494" y="122304"/>
                  </a:lnTo>
                  <a:cubicBezTo>
                    <a:pt x="420494" y="112656"/>
                    <a:pt x="412668" y="104831"/>
                    <a:pt x="403020" y="104831"/>
                  </a:cubicBezTo>
                  <a:lnTo>
                    <a:pt x="333136" y="104831"/>
                  </a:lnTo>
                  <a:cubicBezTo>
                    <a:pt x="323488" y="104831"/>
                    <a:pt x="315663" y="112656"/>
                    <a:pt x="315663" y="122304"/>
                  </a:cubicBezTo>
                  <a:lnTo>
                    <a:pt x="315663" y="386699"/>
                  </a:lnTo>
                  <a:lnTo>
                    <a:pt x="280716" y="386699"/>
                  </a:lnTo>
                  <a:lnTo>
                    <a:pt x="280716" y="262072"/>
                  </a:lnTo>
                  <a:cubicBezTo>
                    <a:pt x="280716" y="252425"/>
                    <a:pt x="272891" y="244599"/>
                    <a:pt x="263243" y="244599"/>
                  </a:cubicBezTo>
                  <a:lnTo>
                    <a:pt x="193358" y="244599"/>
                  </a:lnTo>
                  <a:cubicBezTo>
                    <a:pt x="183711" y="244599"/>
                    <a:pt x="175885" y="252425"/>
                    <a:pt x="175885" y="262072"/>
                  </a:cubicBezTo>
                  <a:lnTo>
                    <a:pt x="175885" y="386699"/>
                  </a:lnTo>
                  <a:lnTo>
                    <a:pt x="140938" y="386699"/>
                  </a:lnTo>
                  <a:lnTo>
                    <a:pt x="140938" y="192188"/>
                  </a:lnTo>
                  <a:cubicBezTo>
                    <a:pt x="140938" y="182540"/>
                    <a:pt x="133113" y="174715"/>
                    <a:pt x="123465" y="174715"/>
                  </a:cubicBezTo>
                  <a:lnTo>
                    <a:pt x="53581" y="174715"/>
                  </a:lnTo>
                  <a:cubicBezTo>
                    <a:pt x="43933" y="174715"/>
                    <a:pt x="36108" y="182540"/>
                    <a:pt x="36108" y="192188"/>
                  </a:cubicBezTo>
                  <a:lnTo>
                    <a:pt x="36108" y="386699"/>
                  </a:lnTo>
                  <a:lnTo>
                    <a:pt x="17473" y="386699"/>
                  </a:lnTo>
                  <a:cubicBezTo>
                    <a:pt x="7825" y="386699"/>
                    <a:pt x="0" y="394525"/>
                    <a:pt x="0" y="404173"/>
                  </a:cubicBezTo>
                  <a:cubicBezTo>
                    <a:pt x="0" y="413820"/>
                    <a:pt x="7825" y="421646"/>
                    <a:pt x="17473" y="421646"/>
                  </a:cubicBezTo>
                  <a:lnTo>
                    <a:pt x="578879" y="421646"/>
                  </a:lnTo>
                  <a:cubicBezTo>
                    <a:pt x="588526" y="421646"/>
                    <a:pt x="596352" y="413820"/>
                    <a:pt x="596352" y="404173"/>
                  </a:cubicBezTo>
                  <a:cubicBezTo>
                    <a:pt x="596352" y="394525"/>
                    <a:pt x="588526" y="386699"/>
                    <a:pt x="578879" y="386699"/>
                  </a:cubicBezTo>
                  <a:close/>
                  <a:moveTo>
                    <a:pt x="490387" y="34946"/>
                  </a:moveTo>
                  <a:lnTo>
                    <a:pt x="525333" y="34946"/>
                  </a:lnTo>
                  <a:lnTo>
                    <a:pt x="525333" y="386699"/>
                  </a:lnTo>
                  <a:lnTo>
                    <a:pt x="490387" y="386699"/>
                  </a:lnTo>
                  <a:lnTo>
                    <a:pt x="490387" y="34946"/>
                  </a:lnTo>
                  <a:close/>
                  <a:moveTo>
                    <a:pt x="350618" y="139777"/>
                  </a:moveTo>
                  <a:lnTo>
                    <a:pt x="385565" y="139777"/>
                  </a:lnTo>
                  <a:lnTo>
                    <a:pt x="385565" y="386699"/>
                  </a:lnTo>
                  <a:lnTo>
                    <a:pt x="350618" y="386699"/>
                  </a:lnTo>
                  <a:lnTo>
                    <a:pt x="350618" y="139777"/>
                  </a:lnTo>
                  <a:close/>
                  <a:moveTo>
                    <a:pt x="210850" y="279546"/>
                  </a:moveTo>
                  <a:lnTo>
                    <a:pt x="245796" y="279546"/>
                  </a:lnTo>
                  <a:lnTo>
                    <a:pt x="245796" y="386699"/>
                  </a:lnTo>
                  <a:lnTo>
                    <a:pt x="210850" y="386699"/>
                  </a:lnTo>
                  <a:lnTo>
                    <a:pt x="210850" y="279546"/>
                  </a:lnTo>
                  <a:close/>
                  <a:moveTo>
                    <a:pt x="71081" y="209662"/>
                  </a:moveTo>
                  <a:lnTo>
                    <a:pt x="106028" y="209662"/>
                  </a:lnTo>
                  <a:lnTo>
                    <a:pt x="106028" y="386699"/>
                  </a:lnTo>
                  <a:lnTo>
                    <a:pt x="71081" y="386699"/>
                  </a:lnTo>
                  <a:lnTo>
                    <a:pt x="71081" y="209662"/>
                  </a:lnTo>
                  <a:close/>
                </a:path>
              </a:pathLst>
            </a:custGeom>
            <a:grp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u="sng" noProof="0" dirty="0">
                <a:solidFill>
                  <a:srgbClr val="000000"/>
                </a:solidFill>
                <a:latin typeface="Calibri"/>
                <a:ea typeface="Calibri"/>
                <a:cs typeface="Calibri"/>
                <a:sym typeface="Calibri"/>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27">
          <a:extLst>
            <a:ext uri="{FF2B5EF4-FFF2-40B4-BE49-F238E27FC236}">
              <a16:creationId xmlns:a16="http://schemas.microsoft.com/office/drawing/2014/main" id="{F71FF360-E8B6-86E0-6219-206E433FECAB}"/>
            </a:ext>
          </a:extLst>
        </p:cNvPr>
        <p:cNvGrpSpPr/>
        <p:nvPr/>
      </p:nvGrpSpPr>
      <p:grpSpPr>
        <a:xfrm>
          <a:off x="0" y="0"/>
          <a:ext cx="0" cy="0"/>
          <a:chOff x="0" y="0"/>
          <a:chExt cx="0" cy="0"/>
        </a:xfrm>
      </p:grpSpPr>
      <p:sp>
        <p:nvSpPr>
          <p:cNvPr id="2928" name="Google Shape;2928;p43">
            <a:extLst>
              <a:ext uri="{FF2B5EF4-FFF2-40B4-BE49-F238E27FC236}">
                <a16:creationId xmlns:a16="http://schemas.microsoft.com/office/drawing/2014/main" id="{84479CD9-C496-098E-9C0D-E56D76C3683E}"/>
              </a:ext>
            </a:extLst>
          </p:cNvPr>
          <p:cNvSpPr txBox="1">
            <a:spLocks noGrp="1"/>
          </p:cNvSpPr>
          <p:nvPr>
            <p:ph type="title"/>
          </p:nvPr>
        </p:nvSpPr>
        <p:spPr>
          <a:xfrm>
            <a:off x="716550" y="569086"/>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000" noProof="0" dirty="0"/>
              <a:t>KNN – </a:t>
            </a:r>
            <a:r>
              <a:rPr lang="en-US" sz="3000" noProof="0" dirty="0">
                <a:solidFill>
                  <a:srgbClr val="C00000"/>
                </a:solidFill>
              </a:rPr>
              <a:t>worst case scenario</a:t>
            </a:r>
          </a:p>
        </p:txBody>
      </p:sp>
      <p:sp>
        <p:nvSpPr>
          <p:cNvPr id="2929" name="Google Shape;2929;p43">
            <a:extLst>
              <a:ext uri="{FF2B5EF4-FFF2-40B4-BE49-F238E27FC236}">
                <a16:creationId xmlns:a16="http://schemas.microsoft.com/office/drawing/2014/main" id="{DF48FAD2-AD68-9778-0D36-02872DAA8F92}"/>
              </a:ext>
            </a:extLst>
          </p:cNvPr>
          <p:cNvSpPr txBox="1">
            <a:spLocks noGrp="1"/>
          </p:cNvSpPr>
          <p:nvPr>
            <p:ph type="subTitle" idx="1"/>
          </p:nvPr>
        </p:nvSpPr>
        <p:spPr>
          <a:xfrm>
            <a:off x="691943" y="3091116"/>
            <a:ext cx="7639140" cy="1448484"/>
          </a:xfrm>
          <a:prstGeom prst="rect">
            <a:avLst/>
          </a:prstGeom>
        </p:spPr>
        <p:txBody>
          <a:bodyPr spcFirstLastPara="1" wrap="square" lIns="91425" tIns="91425" rIns="91425" bIns="91425" anchor="t" anchorCtr="0">
            <a:noAutofit/>
          </a:bodyPr>
          <a:lstStyle/>
          <a:p>
            <a:pPr marL="0" indent="0" algn="just">
              <a:buClr>
                <a:schemeClr val="dk1"/>
              </a:buClr>
              <a:buSzPts val="1100"/>
              <a:buNone/>
            </a:pPr>
            <a:r>
              <a:rPr lang="en-US" sz="1200" noProof="0" dirty="0"/>
              <a:t>An initial approach involved the use of a K-Nearest Neighbors (KNN) model, despite the presence of a </a:t>
            </a:r>
            <a:r>
              <a:rPr lang="en-US" sz="1100" b="1" noProof="0" dirty="0">
                <a:solidFill>
                  <a:schemeClr val="tx1"/>
                </a:solidFill>
                <a:latin typeface="Montserrat" pitchFamily="2" charset="0"/>
                <a:cs typeface="Arial"/>
                <a:sym typeface="Arial"/>
              </a:rPr>
              <a:t>significant class imbalance in the dataset</a:t>
            </a:r>
            <a:r>
              <a:rPr lang="en-US" sz="1100" b="1" noProof="0" dirty="0">
                <a:solidFill>
                  <a:schemeClr val="tx1"/>
                </a:solidFill>
                <a:latin typeface="Albert Sans ExtraBold" pitchFamily="2" charset="0"/>
                <a:cs typeface="Arial"/>
                <a:sym typeface="Arial"/>
              </a:rPr>
              <a:t>. </a:t>
            </a:r>
          </a:p>
          <a:p>
            <a:pPr marL="0" lvl="0" indent="0" algn="just" rtl="0">
              <a:spcBef>
                <a:spcPts val="0"/>
              </a:spcBef>
              <a:spcAft>
                <a:spcPts val="0"/>
              </a:spcAft>
              <a:buClr>
                <a:schemeClr val="dk1"/>
              </a:buClr>
              <a:buSzPts val="1100"/>
              <a:buFont typeface="Arial"/>
              <a:buNone/>
            </a:pPr>
            <a:r>
              <a:rPr lang="en-US" sz="1200" noProof="0" dirty="0"/>
              <a:t>The data is heavily skewed, which is reflected in the confusion matrix above. It’s noticeable that during validation, each fold yields a different AUC, while the balanced accuracy consistently remains at 0.5000.</a:t>
            </a:r>
          </a:p>
          <a:p>
            <a:pPr marL="0" lvl="0" indent="0" algn="just" rtl="0">
              <a:spcBef>
                <a:spcPts val="0"/>
              </a:spcBef>
              <a:spcAft>
                <a:spcPts val="0"/>
              </a:spcAft>
              <a:buClr>
                <a:schemeClr val="dk1"/>
              </a:buClr>
              <a:buSzPts val="1100"/>
              <a:buFont typeface="Arial"/>
              <a:buNone/>
            </a:pPr>
            <a:r>
              <a:rPr lang="en-US" sz="1200" noProof="0" dirty="0"/>
              <a:t>Since </a:t>
            </a:r>
            <a:r>
              <a:rPr lang="en-US" sz="1100" b="1" noProof="0" dirty="0">
                <a:latin typeface="Montserrat" pitchFamily="2" charset="0"/>
              </a:rPr>
              <a:t>KNN does not handle imbalanced classes </a:t>
            </a:r>
            <a:r>
              <a:rPr lang="en-US" sz="1200" noProof="0" dirty="0"/>
              <a:t>effectively, switching to an algorithm that supports the </a:t>
            </a:r>
            <a:r>
              <a:rPr lang="en-US" sz="1200" b="1" noProof="0" dirty="0" err="1">
                <a:solidFill>
                  <a:schemeClr val="bg1">
                    <a:lumMod val="50000"/>
                  </a:schemeClr>
                </a:solidFill>
                <a:latin typeface="Consolas" panose="020B0609020204030204" pitchFamily="49" charset="0"/>
              </a:rPr>
              <a:t>class_weight</a:t>
            </a:r>
            <a:r>
              <a:rPr lang="en-US" sz="1200" b="1" noProof="0" dirty="0">
                <a:solidFill>
                  <a:schemeClr val="bg1">
                    <a:lumMod val="50000"/>
                  </a:schemeClr>
                </a:solidFill>
                <a:latin typeface="Consolas" panose="020B0609020204030204" pitchFamily="49" charset="0"/>
              </a:rPr>
              <a:t>='balanced</a:t>
            </a:r>
            <a:r>
              <a:rPr lang="en-US" sz="1200" noProof="0" dirty="0"/>
              <a:t>' parameter is recommended to better account for this issue.</a:t>
            </a:r>
          </a:p>
          <a:p>
            <a:pPr marL="0" lvl="0" indent="0" algn="just" rtl="0">
              <a:spcBef>
                <a:spcPts val="0"/>
              </a:spcBef>
              <a:spcAft>
                <a:spcPts val="0"/>
              </a:spcAft>
              <a:buClr>
                <a:schemeClr val="dk1"/>
              </a:buClr>
              <a:buSzPts val="1100"/>
              <a:buFont typeface="Arial"/>
              <a:buNone/>
            </a:pPr>
            <a:endParaRPr lang="en-US" sz="1200" noProof="0" dirty="0"/>
          </a:p>
        </p:txBody>
      </p:sp>
      <p:grpSp>
        <p:nvGrpSpPr>
          <p:cNvPr id="17" name="Group 16">
            <a:extLst>
              <a:ext uri="{FF2B5EF4-FFF2-40B4-BE49-F238E27FC236}">
                <a16:creationId xmlns:a16="http://schemas.microsoft.com/office/drawing/2014/main" id="{899C5A36-30DF-70D1-E0C5-4B84355EBED8}"/>
              </a:ext>
            </a:extLst>
          </p:cNvPr>
          <p:cNvGrpSpPr/>
          <p:nvPr/>
        </p:nvGrpSpPr>
        <p:grpSpPr>
          <a:xfrm>
            <a:off x="610757" y="1456836"/>
            <a:ext cx="7922485" cy="1573379"/>
            <a:chOff x="716550" y="1533877"/>
            <a:chExt cx="7704999" cy="1530187"/>
          </a:xfrm>
        </p:grpSpPr>
        <p:grpSp>
          <p:nvGrpSpPr>
            <p:cNvPr id="10" name="Group 9">
              <a:extLst>
                <a:ext uri="{FF2B5EF4-FFF2-40B4-BE49-F238E27FC236}">
                  <a16:creationId xmlns:a16="http://schemas.microsoft.com/office/drawing/2014/main" id="{BF6DD3E4-78D1-7160-BC43-5621FA34555D}"/>
                </a:ext>
              </a:extLst>
            </p:cNvPr>
            <p:cNvGrpSpPr/>
            <p:nvPr/>
          </p:nvGrpSpPr>
          <p:grpSpPr>
            <a:xfrm>
              <a:off x="716550" y="1533877"/>
              <a:ext cx="3793673" cy="1530187"/>
              <a:chOff x="739051" y="1411605"/>
              <a:chExt cx="4383858" cy="1768239"/>
            </a:xfrm>
          </p:grpSpPr>
          <p:pic>
            <p:nvPicPr>
              <p:cNvPr id="3" name="Picture 2">
                <a:extLst>
                  <a:ext uri="{FF2B5EF4-FFF2-40B4-BE49-F238E27FC236}">
                    <a16:creationId xmlns:a16="http://schemas.microsoft.com/office/drawing/2014/main" id="{64CE4FB5-E77C-5640-A9AD-D9ABF46C0B44}"/>
                  </a:ext>
                </a:extLst>
              </p:cNvPr>
              <p:cNvPicPr>
                <a:picLocks noChangeAspect="1"/>
              </p:cNvPicPr>
              <p:nvPr/>
            </p:nvPicPr>
            <p:blipFill>
              <a:blip r:embed="rId3"/>
              <a:stretch>
                <a:fillRect/>
              </a:stretch>
            </p:blipFill>
            <p:spPr>
              <a:xfrm>
                <a:off x="739051" y="1417320"/>
                <a:ext cx="2298782" cy="1762524"/>
              </a:xfrm>
              <a:prstGeom prst="rect">
                <a:avLst/>
              </a:prstGeom>
            </p:spPr>
          </p:pic>
          <p:pic>
            <p:nvPicPr>
              <p:cNvPr id="9" name="Picture 8">
                <a:extLst>
                  <a:ext uri="{FF2B5EF4-FFF2-40B4-BE49-F238E27FC236}">
                    <a16:creationId xmlns:a16="http://schemas.microsoft.com/office/drawing/2014/main" id="{73EE7AEF-DF9B-DCBB-0969-A59FE7429C33}"/>
                  </a:ext>
                </a:extLst>
              </p:cNvPr>
              <p:cNvPicPr>
                <a:picLocks noChangeAspect="1"/>
              </p:cNvPicPr>
              <p:nvPr/>
            </p:nvPicPr>
            <p:blipFill>
              <a:blip r:embed="rId4"/>
              <a:stretch>
                <a:fillRect/>
              </a:stretch>
            </p:blipFill>
            <p:spPr>
              <a:xfrm>
                <a:off x="3093101" y="1411605"/>
                <a:ext cx="2029808" cy="1762524"/>
              </a:xfrm>
              <a:prstGeom prst="rect">
                <a:avLst/>
              </a:prstGeom>
            </p:spPr>
          </p:pic>
        </p:grpSp>
        <p:grpSp>
          <p:nvGrpSpPr>
            <p:cNvPr id="15" name="Group 14">
              <a:extLst>
                <a:ext uri="{FF2B5EF4-FFF2-40B4-BE49-F238E27FC236}">
                  <a16:creationId xmlns:a16="http://schemas.microsoft.com/office/drawing/2014/main" id="{72EBB131-E155-20C2-A4EE-D260700A65A4}"/>
                </a:ext>
              </a:extLst>
            </p:cNvPr>
            <p:cNvGrpSpPr/>
            <p:nvPr/>
          </p:nvGrpSpPr>
          <p:grpSpPr>
            <a:xfrm>
              <a:off x="4631770" y="1534429"/>
              <a:ext cx="3789779" cy="1525242"/>
              <a:chOff x="5333628" y="1781763"/>
              <a:chExt cx="3366012" cy="1354692"/>
            </a:xfrm>
          </p:grpSpPr>
          <p:pic>
            <p:nvPicPr>
              <p:cNvPr id="12" name="Picture 11">
                <a:extLst>
                  <a:ext uri="{FF2B5EF4-FFF2-40B4-BE49-F238E27FC236}">
                    <a16:creationId xmlns:a16="http://schemas.microsoft.com/office/drawing/2014/main" id="{A61AA3CE-F7C7-4D2A-95A6-87CC54CE9B1F}"/>
                  </a:ext>
                </a:extLst>
              </p:cNvPr>
              <p:cNvPicPr>
                <a:picLocks noChangeAspect="1"/>
              </p:cNvPicPr>
              <p:nvPr/>
            </p:nvPicPr>
            <p:blipFill>
              <a:blip r:embed="rId5"/>
              <a:stretch>
                <a:fillRect/>
              </a:stretch>
            </p:blipFill>
            <p:spPr>
              <a:xfrm>
                <a:off x="5333628" y="1781764"/>
                <a:ext cx="1766864" cy="1354691"/>
              </a:xfrm>
              <a:prstGeom prst="rect">
                <a:avLst/>
              </a:prstGeom>
            </p:spPr>
          </p:pic>
          <p:pic>
            <p:nvPicPr>
              <p:cNvPr id="14" name="Picture 13">
                <a:extLst>
                  <a:ext uri="{FF2B5EF4-FFF2-40B4-BE49-F238E27FC236}">
                    <a16:creationId xmlns:a16="http://schemas.microsoft.com/office/drawing/2014/main" id="{E8397087-0565-3F76-97D2-D3D8626D8761}"/>
                  </a:ext>
                </a:extLst>
              </p:cNvPr>
              <p:cNvPicPr>
                <a:picLocks noChangeAspect="1"/>
              </p:cNvPicPr>
              <p:nvPr/>
            </p:nvPicPr>
            <p:blipFill>
              <a:blip r:embed="rId6"/>
              <a:stretch>
                <a:fillRect/>
              </a:stretch>
            </p:blipFill>
            <p:spPr>
              <a:xfrm>
                <a:off x="7139512" y="1781763"/>
                <a:ext cx="1560128" cy="1354692"/>
              </a:xfrm>
              <a:prstGeom prst="rect">
                <a:avLst/>
              </a:prstGeom>
            </p:spPr>
          </p:pic>
        </p:grpSp>
      </p:grpSp>
      <p:sp>
        <p:nvSpPr>
          <p:cNvPr id="19" name="TextBox 18">
            <a:extLst>
              <a:ext uri="{FF2B5EF4-FFF2-40B4-BE49-F238E27FC236}">
                <a16:creationId xmlns:a16="http://schemas.microsoft.com/office/drawing/2014/main" id="{F4640E07-00AB-BA00-6144-9FDB62FBEBDE}"/>
              </a:ext>
            </a:extLst>
          </p:cNvPr>
          <p:cNvSpPr txBox="1"/>
          <p:nvPr/>
        </p:nvSpPr>
        <p:spPr>
          <a:xfrm>
            <a:off x="716550" y="1141786"/>
            <a:ext cx="5886900" cy="276999"/>
          </a:xfrm>
          <a:prstGeom prst="rect">
            <a:avLst/>
          </a:prstGeom>
          <a:noFill/>
        </p:spPr>
        <p:txBody>
          <a:bodyPr wrap="square">
            <a:spAutoFit/>
          </a:bodyPr>
          <a:lstStyle/>
          <a:p>
            <a:pPr marL="0" indent="0" algn="just">
              <a:buClr>
                <a:schemeClr val="dk1"/>
              </a:buClr>
              <a:buSzPts val="1100"/>
              <a:buNone/>
            </a:pPr>
            <a:r>
              <a:rPr lang="en-US" sz="1100" b="1" noProof="0" dirty="0">
                <a:solidFill>
                  <a:schemeClr val="tx1"/>
                </a:solidFill>
                <a:latin typeface="Montserrat" pitchFamily="2" charset="0"/>
              </a:rPr>
              <a:t>Best model hyperparameters</a:t>
            </a:r>
            <a:r>
              <a:rPr lang="en-US" sz="1100" noProof="0" dirty="0">
                <a:solidFill>
                  <a:schemeClr val="tx1"/>
                </a:solidFill>
                <a:latin typeface="Montserrat" pitchFamily="2" charset="0"/>
              </a:rPr>
              <a:t>: </a:t>
            </a:r>
            <a:r>
              <a:rPr lang="en-US" sz="1200" b="1" noProof="0" dirty="0">
                <a:solidFill>
                  <a:schemeClr val="bg1">
                    <a:lumMod val="50000"/>
                  </a:schemeClr>
                </a:solidFill>
                <a:latin typeface="Consolas" panose="020B0609020204030204" pitchFamily="49" charset="0"/>
              </a:rPr>
              <a:t>K = 279 | weights = uniform</a:t>
            </a:r>
          </a:p>
        </p:txBody>
      </p:sp>
    </p:spTree>
    <p:extLst>
      <p:ext uri="{BB962C8B-B14F-4D97-AF65-F5344CB8AC3E}">
        <p14:creationId xmlns:p14="http://schemas.microsoft.com/office/powerpoint/2010/main" val="34899095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20">
          <a:extLst>
            <a:ext uri="{FF2B5EF4-FFF2-40B4-BE49-F238E27FC236}">
              <a16:creationId xmlns:a16="http://schemas.microsoft.com/office/drawing/2014/main" id="{2D6C70ED-AFAE-EAAA-7C5A-4D18A9026EAA}"/>
            </a:ext>
          </a:extLst>
        </p:cNvPr>
        <p:cNvGrpSpPr/>
        <p:nvPr/>
      </p:nvGrpSpPr>
      <p:grpSpPr>
        <a:xfrm>
          <a:off x="0" y="0"/>
          <a:ext cx="0" cy="0"/>
          <a:chOff x="0" y="0"/>
          <a:chExt cx="0" cy="0"/>
        </a:xfrm>
      </p:grpSpPr>
      <p:sp>
        <p:nvSpPr>
          <p:cNvPr id="2921" name="Google Shape;2921;p42">
            <a:extLst>
              <a:ext uri="{FF2B5EF4-FFF2-40B4-BE49-F238E27FC236}">
                <a16:creationId xmlns:a16="http://schemas.microsoft.com/office/drawing/2014/main" id="{8CCA7F40-A7A3-027A-E1DB-059D2E8E0405}"/>
              </a:ext>
            </a:extLst>
          </p:cNvPr>
          <p:cNvSpPr txBox="1">
            <a:spLocks noGrp="1"/>
          </p:cNvSpPr>
          <p:nvPr>
            <p:ph type="title"/>
          </p:nvPr>
        </p:nvSpPr>
        <p:spPr>
          <a:xfrm>
            <a:off x="753528" y="59071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noProof="0" dirty="0"/>
              <a:t>SVM – </a:t>
            </a:r>
            <a:r>
              <a:rPr lang="en-US" noProof="0" dirty="0">
                <a:solidFill>
                  <a:srgbClr val="1257AF"/>
                </a:solidFill>
              </a:rPr>
              <a:t>second best model</a:t>
            </a:r>
          </a:p>
        </p:txBody>
      </p:sp>
      <p:sp>
        <p:nvSpPr>
          <p:cNvPr id="3" name="TextBox 2">
            <a:extLst>
              <a:ext uri="{FF2B5EF4-FFF2-40B4-BE49-F238E27FC236}">
                <a16:creationId xmlns:a16="http://schemas.microsoft.com/office/drawing/2014/main" id="{796F169F-9A90-55A6-D852-E52AB412B83C}"/>
              </a:ext>
            </a:extLst>
          </p:cNvPr>
          <p:cNvSpPr txBox="1"/>
          <p:nvPr/>
        </p:nvSpPr>
        <p:spPr>
          <a:xfrm>
            <a:off x="753528" y="1126121"/>
            <a:ext cx="7704000" cy="246221"/>
          </a:xfrm>
          <a:prstGeom prst="rect">
            <a:avLst/>
          </a:prstGeom>
          <a:noFill/>
        </p:spPr>
        <p:txBody>
          <a:bodyPr wrap="square">
            <a:spAutoFit/>
          </a:bodyPr>
          <a:lstStyle/>
          <a:p>
            <a:pPr marL="0" lvl="0" indent="0" algn="l" rtl="0">
              <a:spcBef>
                <a:spcPts val="0"/>
              </a:spcBef>
              <a:spcAft>
                <a:spcPts val="0"/>
              </a:spcAft>
              <a:buNone/>
            </a:pPr>
            <a:r>
              <a:rPr lang="en-US" sz="1000" b="1" noProof="0" dirty="0">
                <a:solidFill>
                  <a:srgbClr val="00006A"/>
                </a:solidFill>
                <a:latin typeface="Montserrat" pitchFamily="2" charset="0"/>
              </a:rPr>
              <a:t>Best model SVM parameters</a:t>
            </a:r>
            <a:r>
              <a:rPr lang="en-US" sz="1000" noProof="0" dirty="0">
                <a:solidFill>
                  <a:srgbClr val="00006A"/>
                </a:solidFill>
                <a:latin typeface="Montserrat" pitchFamily="2" charset="0"/>
              </a:rPr>
              <a:t>: </a:t>
            </a:r>
            <a:r>
              <a:rPr lang="en-US" sz="900" b="1" noProof="0" dirty="0">
                <a:solidFill>
                  <a:schemeClr val="bg1">
                    <a:lumMod val="50000"/>
                  </a:schemeClr>
                </a:solidFill>
                <a:latin typeface="Consolas" panose="020B0609020204030204" pitchFamily="49" charset="0"/>
              </a:rPr>
              <a:t>Kernel: </a:t>
            </a:r>
            <a:r>
              <a:rPr lang="en-US" sz="900" b="1" noProof="0" dirty="0" err="1">
                <a:solidFill>
                  <a:schemeClr val="bg1">
                    <a:lumMod val="50000"/>
                  </a:schemeClr>
                </a:solidFill>
                <a:latin typeface="Consolas" panose="020B0609020204030204" pitchFamily="49" charset="0"/>
              </a:rPr>
              <a:t>rbf</a:t>
            </a:r>
            <a:r>
              <a:rPr lang="en-US" sz="900" b="1" noProof="0" dirty="0">
                <a:solidFill>
                  <a:schemeClr val="bg1">
                    <a:lumMod val="50000"/>
                  </a:schemeClr>
                </a:solidFill>
                <a:latin typeface="Consolas" panose="020B0609020204030204" pitchFamily="49" charset="0"/>
              </a:rPr>
              <a:t> | C: 1.0 | Gamma: scale | Class Weight: balanced | Probability: True</a:t>
            </a:r>
          </a:p>
        </p:txBody>
      </p:sp>
      <p:sp>
        <p:nvSpPr>
          <p:cNvPr id="4" name="Rectangle 2">
            <a:extLst>
              <a:ext uri="{FF2B5EF4-FFF2-40B4-BE49-F238E27FC236}">
                <a16:creationId xmlns:a16="http://schemas.microsoft.com/office/drawing/2014/main" id="{DC25E06F-B376-782F-068E-4FEF62CBBDB9}"/>
              </a:ext>
            </a:extLst>
          </p:cNvPr>
          <p:cNvSpPr>
            <a:spLocks noGrp="1" noChangeArrowheads="1"/>
          </p:cNvSpPr>
          <p:nvPr>
            <p:ph type="subTitle" idx="2"/>
          </p:nvPr>
        </p:nvSpPr>
        <p:spPr bwMode="auto">
          <a:xfrm>
            <a:off x="736006" y="3186383"/>
            <a:ext cx="3869522" cy="11695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tabLst/>
            </a:pPr>
            <a:r>
              <a:rPr lang="en-US" sz="1000" b="1" noProof="0" dirty="0">
                <a:solidFill>
                  <a:srgbClr val="00006A"/>
                </a:solidFill>
                <a:latin typeface="Montserrat" pitchFamily="2" charset="0"/>
                <a:cs typeface="Arial"/>
                <a:sym typeface="Arial"/>
              </a:rPr>
              <a:t>Cross validation performance (5 folds):</a:t>
            </a:r>
          </a:p>
          <a:p>
            <a:pPr marL="171450" indent="-171450" eaLnBrk="0" fontAlgn="base" hangingPunct="0">
              <a:lnSpc>
                <a:spcPct val="100000"/>
              </a:lnSpc>
              <a:spcBef>
                <a:spcPct val="0"/>
              </a:spcBef>
              <a:spcAft>
                <a:spcPct val="0"/>
              </a:spcAft>
              <a:buClrTx/>
              <a:buSzTx/>
              <a:buFont typeface="Arial" panose="020B0604020202020204" pitchFamily="34" charset="0"/>
              <a:buChar char="•"/>
            </a:pPr>
            <a:r>
              <a:rPr lang="en-US" sz="1000" noProof="0" dirty="0"/>
              <a:t>Avg ROC AUC: 0.7719</a:t>
            </a:r>
          </a:p>
          <a:p>
            <a:pPr marL="171450" marR="0" lvl="0" indent="-171450"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sz="1000" noProof="0" dirty="0"/>
              <a:t>Avg Balanced Accuracy: 0.7320</a:t>
            </a:r>
            <a:endParaRPr lang="en-US" sz="1000" noProof="0" dirty="0">
              <a:solidFill>
                <a:schemeClr val="tx1"/>
              </a:solidFill>
              <a:latin typeface="Albert Sans" pitchFamily="2" charset="0"/>
            </a:endParaRPr>
          </a:p>
          <a:p>
            <a:pPr marL="171450" marR="0" lvl="0" indent="-171450"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sz="1000" noProof="0" dirty="0"/>
              <a:t>Stable performance across folds with noticeable variation in AUC.</a:t>
            </a:r>
          </a:p>
          <a:p>
            <a:pPr marL="171450" marR="0" lvl="0" indent="-171450"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sz="1000" noProof="0" dirty="0"/>
              <a:t>Very high precision for class 0 (1.00), but low for class 1 (0.05) </a:t>
            </a:r>
            <a:r>
              <a:rPr lang="en-US" sz="1000" noProof="0" dirty="0">
                <a:sym typeface="Wingdings" panose="05000000000000000000" pitchFamily="2" charset="2"/>
              </a:rPr>
              <a:t> class imbalance is evident.</a:t>
            </a:r>
            <a:endParaRPr kumimoji="0" lang="en-US" sz="1000" i="0" u="none" strike="noStrike" cap="none" normalizeH="0" baseline="0" noProof="0" dirty="0">
              <a:ln>
                <a:noFill/>
              </a:ln>
              <a:solidFill>
                <a:schemeClr val="tx1"/>
              </a:solidFill>
              <a:effectLst/>
              <a:latin typeface="Albert Sans" pitchFamily="2" charset="0"/>
            </a:endParaRPr>
          </a:p>
        </p:txBody>
      </p:sp>
      <p:grpSp>
        <p:nvGrpSpPr>
          <p:cNvPr id="14" name="Group 13">
            <a:extLst>
              <a:ext uri="{FF2B5EF4-FFF2-40B4-BE49-F238E27FC236}">
                <a16:creationId xmlns:a16="http://schemas.microsoft.com/office/drawing/2014/main" id="{5DE06A51-C092-2D26-8EC7-E21A0CAB3EA6}"/>
              </a:ext>
            </a:extLst>
          </p:cNvPr>
          <p:cNvGrpSpPr/>
          <p:nvPr/>
        </p:nvGrpSpPr>
        <p:grpSpPr>
          <a:xfrm>
            <a:off x="636384" y="1433740"/>
            <a:ext cx="7871232" cy="1564438"/>
            <a:chOff x="692890" y="1677895"/>
            <a:chExt cx="7795790" cy="1549444"/>
          </a:xfrm>
        </p:grpSpPr>
        <p:grpSp>
          <p:nvGrpSpPr>
            <p:cNvPr id="12" name="Group 11">
              <a:extLst>
                <a:ext uri="{FF2B5EF4-FFF2-40B4-BE49-F238E27FC236}">
                  <a16:creationId xmlns:a16="http://schemas.microsoft.com/office/drawing/2014/main" id="{C8724646-6B14-DE80-E5C9-FD3FD7A495F0}"/>
                </a:ext>
              </a:extLst>
            </p:cNvPr>
            <p:cNvGrpSpPr/>
            <p:nvPr/>
          </p:nvGrpSpPr>
          <p:grpSpPr>
            <a:xfrm>
              <a:off x="692890" y="1677895"/>
              <a:ext cx="3832434" cy="1549444"/>
              <a:chOff x="753528" y="1591559"/>
              <a:chExt cx="3643212" cy="1472942"/>
            </a:xfrm>
          </p:grpSpPr>
          <p:pic>
            <p:nvPicPr>
              <p:cNvPr id="5" name="Picture 4">
                <a:extLst>
                  <a:ext uri="{FF2B5EF4-FFF2-40B4-BE49-F238E27FC236}">
                    <a16:creationId xmlns:a16="http://schemas.microsoft.com/office/drawing/2014/main" id="{649DCFF9-4846-FC06-F092-C92AC2AB0F0E}"/>
                  </a:ext>
                </a:extLst>
              </p:cNvPr>
              <p:cNvPicPr>
                <a:picLocks noChangeAspect="1"/>
              </p:cNvPicPr>
              <p:nvPr/>
            </p:nvPicPr>
            <p:blipFill>
              <a:blip r:embed="rId3"/>
              <a:stretch>
                <a:fillRect/>
              </a:stretch>
            </p:blipFill>
            <p:spPr>
              <a:xfrm>
                <a:off x="753528" y="1591559"/>
                <a:ext cx="1921092" cy="1472942"/>
              </a:xfrm>
              <a:prstGeom prst="rect">
                <a:avLst/>
              </a:prstGeom>
            </p:spPr>
          </p:pic>
          <p:pic>
            <p:nvPicPr>
              <p:cNvPr id="7" name="Picture 6">
                <a:extLst>
                  <a:ext uri="{FF2B5EF4-FFF2-40B4-BE49-F238E27FC236}">
                    <a16:creationId xmlns:a16="http://schemas.microsoft.com/office/drawing/2014/main" id="{FA5B0F67-D1C5-34A3-9418-7A2030A4707D}"/>
                  </a:ext>
                </a:extLst>
              </p:cNvPr>
              <p:cNvPicPr>
                <a:picLocks noChangeAspect="1"/>
              </p:cNvPicPr>
              <p:nvPr/>
            </p:nvPicPr>
            <p:blipFill>
              <a:blip r:embed="rId4"/>
              <a:stretch>
                <a:fillRect/>
              </a:stretch>
            </p:blipFill>
            <p:spPr>
              <a:xfrm>
                <a:off x="2701048" y="1591559"/>
                <a:ext cx="1695692" cy="1472404"/>
              </a:xfrm>
              <a:prstGeom prst="rect">
                <a:avLst/>
              </a:prstGeom>
            </p:spPr>
          </p:pic>
        </p:grpSp>
        <p:grpSp>
          <p:nvGrpSpPr>
            <p:cNvPr id="13" name="Group 12">
              <a:extLst>
                <a:ext uri="{FF2B5EF4-FFF2-40B4-BE49-F238E27FC236}">
                  <a16:creationId xmlns:a16="http://schemas.microsoft.com/office/drawing/2014/main" id="{39124EDD-D279-2FC7-5F1F-76A934122B8F}"/>
                </a:ext>
              </a:extLst>
            </p:cNvPr>
            <p:cNvGrpSpPr/>
            <p:nvPr/>
          </p:nvGrpSpPr>
          <p:grpSpPr>
            <a:xfrm>
              <a:off x="4656246" y="1677895"/>
              <a:ext cx="3832434" cy="1549444"/>
              <a:chOff x="753528" y="3174722"/>
              <a:chExt cx="3643212" cy="1472942"/>
            </a:xfrm>
          </p:grpSpPr>
          <p:pic>
            <p:nvPicPr>
              <p:cNvPr id="9" name="Picture 8">
                <a:extLst>
                  <a:ext uri="{FF2B5EF4-FFF2-40B4-BE49-F238E27FC236}">
                    <a16:creationId xmlns:a16="http://schemas.microsoft.com/office/drawing/2014/main" id="{F4D6A733-46F1-969E-5E69-33FF5281D27B}"/>
                  </a:ext>
                </a:extLst>
              </p:cNvPr>
              <p:cNvPicPr>
                <a:picLocks noChangeAspect="1"/>
              </p:cNvPicPr>
              <p:nvPr/>
            </p:nvPicPr>
            <p:blipFill>
              <a:blip r:embed="rId5"/>
              <a:stretch>
                <a:fillRect/>
              </a:stretch>
            </p:blipFill>
            <p:spPr>
              <a:xfrm>
                <a:off x="753528" y="3174722"/>
                <a:ext cx="1921092" cy="1472942"/>
              </a:xfrm>
              <a:prstGeom prst="rect">
                <a:avLst/>
              </a:prstGeom>
            </p:spPr>
          </p:pic>
          <p:pic>
            <p:nvPicPr>
              <p:cNvPr id="11" name="Picture 10">
                <a:extLst>
                  <a:ext uri="{FF2B5EF4-FFF2-40B4-BE49-F238E27FC236}">
                    <a16:creationId xmlns:a16="http://schemas.microsoft.com/office/drawing/2014/main" id="{940879F1-667D-E041-C4B7-1562FA44CEB8}"/>
                  </a:ext>
                </a:extLst>
              </p:cNvPr>
              <p:cNvPicPr>
                <a:picLocks noChangeAspect="1"/>
              </p:cNvPicPr>
              <p:nvPr/>
            </p:nvPicPr>
            <p:blipFill>
              <a:blip r:embed="rId6"/>
              <a:stretch>
                <a:fillRect/>
              </a:stretch>
            </p:blipFill>
            <p:spPr>
              <a:xfrm>
                <a:off x="2701048" y="3174722"/>
                <a:ext cx="1695692" cy="1472404"/>
              </a:xfrm>
              <a:prstGeom prst="rect">
                <a:avLst/>
              </a:prstGeom>
            </p:spPr>
          </p:pic>
        </p:grpSp>
      </p:grpSp>
      <p:sp>
        <p:nvSpPr>
          <p:cNvPr id="19" name="Rectangle 2">
            <a:extLst>
              <a:ext uri="{FF2B5EF4-FFF2-40B4-BE49-F238E27FC236}">
                <a16:creationId xmlns:a16="http://schemas.microsoft.com/office/drawing/2014/main" id="{695EED80-485D-DD47-32DA-73F2E06556DE}"/>
              </a:ext>
            </a:extLst>
          </p:cNvPr>
          <p:cNvSpPr txBox="1">
            <a:spLocks noChangeArrowheads="1"/>
          </p:cNvSpPr>
          <p:nvPr/>
        </p:nvSpPr>
        <p:spPr bwMode="auto">
          <a:xfrm>
            <a:off x="4753128" y="3186382"/>
            <a:ext cx="3704400" cy="11695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spcFirstLastPara="1" vert="horz" wrap="square" lIns="91440" tIns="45720" rIns="91440" bIns="45720" numCol="1" anchor="ctr" anchorCtr="0" compatLnSpc="1">
            <a:prstTxWarp prst="textNoShape">
              <a:avLst/>
            </a:prstTxWarp>
            <a:sp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1pPr>
            <a:lvl2pPr marL="914400" marR="0" lvl="1"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2pPr>
            <a:lvl3pPr marL="1371600" marR="0" lvl="2"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3pPr>
            <a:lvl4pPr marL="1828800" marR="0" lvl="3"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4pPr>
            <a:lvl5pPr marL="2286000" marR="0" lvl="4"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5pPr>
            <a:lvl6pPr marL="2743200" marR="0" lvl="5"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6pPr>
            <a:lvl7pPr marL="3200400" marR="0" lvl="6"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7pPr>
            <a:lvl8pPr marL="3657600" marR="0" lvl="7"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8pPr>
            <a:lvl9pPr marL="4114800" marR="0" lvl="8"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9pPr>
          </a:lstStyle>
          <a:p>
            <a:pPr marL="0" indent="0" eaLnBrk="0" fontAlgn="base" hangingPunct="0">
              <a:lnSpc>
                <a:spcPct val="100000"/>
              </a:lnSpc>
              <a:spcBef>
                <a:spcPct val="0"/>
              </a:spcBef>
              <a:spcAft>
                <a:spcPct val="0"/>
              </a:spcAft>
              <a:buClrTx/>
              <a:buSzTx/>
            </a:pPr>
            <a:r>
              <a:rPr lang="en-US" sz="1000" b="1" noProof="0" dirty="0">
                <a:solidFill>
                  <a:srgbClr val="00006A"/>
                </a:solidFill>
                <a:latin typeface="Montserrat" pitchFamily="2" charset="0"/>
                <a:cs typeface="Arial"/>
              </a:rPr>
              <a:t>Validation set:</a:t>
            </a:r>
          </a:p>
          <a:p>
            <a:pPr marL="171450" indent="-171450" eaLnBrk="0" fontAlgn="base" hangingPunct="0">
              <a:lnSpc>
                <a:spcPct val="100000"/>
              </a:lnSpc>
              <a:spcBef>
                <a:spcPct val="0"/>
              </a:spcBef>
              <a:spcAft>
                <a:spcPct val="0"/>
              </a:spcAft>
              <a:buClrTx/>
              <a:buSzTx/>
              <a:buFont typeface="Arial" panose="020B0604020202020204" pitchFamily="34" charset="0"/>
              <a:buChar char="•"/>
            </a:pPr>
            <a:r>
              <a:rPr lang="en-US" sz="1000" noProof="0" dirty="0"/>
              <a:t>ROC AUC: 0.7810</a:t>
            </a:r>
          </a:p>
          <a:p>
            <a:pPr marL="171450" indent="-171450" eaLnBrk="0" fontAlgn="base" hangingPunct="0">
              <a:lnSpc>
                <a:spcPct val="100000"/>
              </a:lnSpc>
              <a:spcBef>
                <a:spcPct val="0"/>
              </a:spcBef>
              <a:spcAft>
                <a:spcPct val="0"/>
              </a:spcAft>
              <a:buClrTx/>
              <a:buSzTx/>
              <a:buFont typeface="Arial" panose="020B0604020202020204" pitchFamily="34" charset="0"/>
              <a:buChar char="•"/>
            </a:pPr>
            <a:r>
              <a:rPr lang="en-US" sz="1000" noProof="0" dirty="0"/>
              <a:t>Balanced Accuracy: 0.7478</a:t>
            </a:r>
          </a:p>
          <a:p>
            <a:pPr marL="171450" indent="-171450" eaLnBrk="0" fontAlgn="base" hangingPunct="0">
              <a:lnSpc>
                <a:spcPct val="100000"/>
              </a:lnSpc>
              <a:spcBef>
                <a:spcPct val="0"/>
              </a:spcBef>
              <a:spcAft>
                <a:spcPct val="0"/>
              </a:spcAft>
              <a:buClrTx/>
              <a:buSzTx/>
              <a:buFont typeface="Arial" panose="020B0604020202020204" pitchFamily="34" charset="0"/>
              <a:buChar char="•"/>
            </a:pPr>
            <a:r>
              <a:rPr lang="en-US" sz="1000" noProof="0" dirty="0"/>
              <a:t>Similar trends as training: strong performance on majority class, but weak precision on minority class</a:t>
            </a:r>
          </a:p>
          <a:p>
            <a:pPr marL="171450" indent="-171450" eaLnBrk="0" fontAlgn="base" hangingPunct="0">
              <a:lnSpc>
                <a:spcPct val="100000"/>
              </a:lnSpc>
              <a:spcBef>
                <a:spcPct val="0"/>
              </a:spcBef>
              <a:spcAft>
                <a:spcPct val="0"/>
              </a:spcAft>
              <a:buClrTx/>
              <a:buSzTx/>
              <a:buFont typeface="Arial" panose="020B0604020202020204" pitchFamily="34" charset="0"/>
              <a:buChar char="•"/>
            </a:pPr>
            <a:endParaRPr lang="en-US" sz="1000" noProof="0" dirty="0">
              <a:solidFill>
                <a:schemeClr val="tx1"/>
              </a:solidFill>
              <a:latin typeface="Albert Sans" pitchFamily="2" charset="0"/>
            </a:endParaRPr>
          </a:p>
          <a:p>
            <a:pPr marL="0" indent="0" eaLnBrk="0" fontAlgn="base" hangingPunct="0">
              <a:lnSpc>
                <a:spcPct val="100000"/>
              </a:lnSpc>
              <a:spcBef>
                <a:spcPct val="0"/>
              </a:spcBef>
              <a:spcAft>
                <a:spcPct val="0"/>
              </a:spcAft>
              <a:buClrTx/>
              <a:buSzTx/>
            </a:pPr>
            <a:r>
              <a:rPr lang="en-US" sz="1000" i="1" noProof="0" dirty="0">
                <a:solidFill>
                  <a:schemeClr val="tx1"/>
                </a:solidFill>
                <a:latin typeface="Albert Sans" pitchFamily="2" charset="0"/>
              </a:rPr>
              <a:t>NB</a:t>
            </a:r>
            <a:r>
              <a:rPr lang="en-US" sz="1000" noProof="0" dirty="0">
                <a:solidFill>
                  <a:schemeClr val="tx1"/>
                </a:solidFill>
                <a:latin typeface="Albert Sans" pitchFamily="2" charset="0"/>
              </a:rPr>
              <a:t>: same computational costs of SVR in time and resources</a:t>
            </a:r>
          </a:p>
        </p:txBody>
      </p:sp>
      <p:sp>
        <p:nvSpPr>
          <p:cNvPr id="2" name="Rectangle 1">
            <a:extLst>
              <a:ext uri="{FF2B5EF4-FFF2-40B4-BE49-F238E27FC236}">
                <a16:creationId xmlns:a16="http://schemas.microsoft.com/office/drawing/2014/main" id="{C73186CD-65AF-123B-E12F-59287EB4B2F0}"/>
              </a:ext>
            </a:extLst>
          </p:cNvPr>
          <p:cNvSpPr/>
          <p:nvPr/>
        </p:nvSpPr>
        <p:spPr>
          <a:xfrm>
            <a:off x="534600" y="4666419"/>
            <a:ext cx="8074800" cy="387981"/>
          </a:xfrm>
          <a:prstGeom prst="rect">
            <a:avLst/>
          </a:prstGeom>
          <a:solidFill>
            <a:srgbClr val="F2F2F2"/>
          </a:solidFill>
          <a:ln w="12700">
            <a:solidFill>
              <a:srgbClr val="2EBBF2"/>
            </a:solidFill>
            <a:prstDash val="sysDash"/>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000" noProof="0" dirty="0">
                <a:solidFill>
                  <a:srgbClr val="00006A"/>
                </a:solidFill>
                <a:latin typeface="Albert Sans" pitchFamily="2" charset="0"/>
              </a:rPr>
              <a:t>The columns </a:t>
            </a:r>
            <a:r>
              <a:rPr lang="en-US" sz="1000" i="1" noProof="0" dirty="0" err="1">
                <a:solidFill>
                  <a:srgbClr val="00006A"/>
                </a:solidFill>
                <a:latin typeface="Albert Sans" pitchFamily="2" charset="0"/>
              </a:rPr>
              <a:t>agent_id</a:t>
            </a:r>
            <a:r>
              <a:rPr lang="en-US" sz="1000" i="1" noProof="0" dirty="0">
                <a:solidFill>
                  <a:srgbClr val="00006A"/>
                </a:solidFill>
                <a:latin typeface="Albert Sans" pitchFamily="2" charset="0"/>
              </a:rPr>
              <a:t>_*** </a:t>
            </a:r>
            <a:r>
              <a:rPr lang="en-US" sz="1000" noProof="0" dirty="0">
                <a:solidFill>
                  <a:srgbClr val="00006A"/>
                </a:solidFill>
                <a:latin typeface="Albert Sans" pitchFamily="2" charset="0"/>
              </a:rPr>
              <a:t>and </a:t>
            </a:r>
            <a:r>
              <a:rPr lang="en-US" sz="1000" i="1" noProof="0" dirty="0" err="1">
                <a:solidFill>
                  <a:srgbClr val="00006A"/>
                </a:solidFill>
                <a:latin typeface="Albert Sans" pitchFamily="2" charset="0"/>
              </a:rPr>
              <a:t>entity_a</a:t>
            </a:r>
            <a:r>
              <a:rPr lang="en-US" sz="1000" i="1" noProof="0" dirty="0">
                <a:solidFill>
                  <a:srgbClr val="00006A"/>
                </a:solidFill>
                <a:latin typeface="Albert Sans" pitchFamily="2" charset="0"/>
              </a:rPr>
              <a:t>_*** </a:t>
            </a:r>
            <a:r>
              <a:rPr lang="en-US" sz="1000" noProof="0" dirty="0">
                <a:solidFill>
                  <a:srgbClr val="00006A"/>
                </a:solidFill>
                <a:latin typeface="Albert Sans" pitchFamily="2" charset="0"/>
              </a:rPr>
              <a:t>were dropped because they increase the risk of overfitting, especially with linear models like logistic regression. Additionally, they introduce sparse features with limited generalizable predictive power.</a:t>
            </a:r>
          </a:p>
        </p:txBody>
      </p:sp>
    </p:spTree>
    <p:extLst>
      <p:ext uri="{BB962C8B-B14F-4D97-AF65-F5344CB8AC3E}">
        <p14:creationId xmlns:p14="http://schemas.microsoft.com/office/powerpoint/2010/main" val="11813831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86"/>
        <p:cNvGrpSpPr/>
        <p:nvPr/>
      </p:nvGrpSpPr>
      <p:grpSpPr>
        <a:xfrm>
          <a:off x="0" y="0"/>
          <a:ext cx="0" cy="0"/>
          <a:chOff x="0" y="0"/>
          <a:chExt cx="0" cy="0"/>
        </a:xfrm>
      </p:grpSpPr>
      <p:sp>
        <p:nvSpPr>
          <p:cNvPr id="2887" name="Google Shape;2887;p40"/>
          <p:cNvSpPr txBox="1">
            <a:spLocks noGrp="1"/>
          </p:cNvSpPr>
          <p:nvPr>
            <p:ph type="title"/>
          </p:nvPr>
        </p:nvSpPr>
        <p:spPr>
          <a:xfrm>
            <a:off x="889201" y="864151"/>
            <a:ext cx="7246800" cy="1090985"/>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4000" noProof="0" dirty="0"/>
              <a:t>Exploratory Data </a:t>
            </a:r>
            <a:r>
              <a:rPr lang="en-US" sz="4000" dirty="0"/>
              <a:t>A</a:t>
            </a:r>
            <a:r>
              <a:rPr lang="en-US" sz="4000" noProof="0" dirty="0" err="1"/>
              <a:t>nalysis</a:t>
            </a:r>
            <a:endParaRPr lang="en-US" sz="4000" noProof="0" dirty="0"/>
          </a:p>
        </p:txBody>
      </p:sp>
      <p:sp>
        <p:nvSpPr>
          <p:cNvPr id="2888" name="Google Shape;2888;p40"/>
          <p:cNvSpPr txBox="1">
            <a:spLocks noGrp="1"/>
          </p:cNvSpPr>
          <p:nvPr>
            <p:ph type="subTitle" idx="1"/>
          </p:nvPr>
        </p:nvSpPr>
        <p:spPr>
          <a:xfrm>
            <a:off x="2152800" y="2025577"/>
            <a:ext cx="5983200" cy="671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EDA is performed on the training set for both classification and regression tasks</a:t>
            </a:r>
            <a:endParaRPr lang="en-US" noProof="0" dirty="0"/>
          </a:p>
        </p:txBody>
      </p:sp>
      <p:pic>
        <p:nvPicPr>
          <p:cNvPr id="2889" name="Google Shape;2889;p40"/>
          <p:cNvPicPr preferRelativeResize="0"/>
          <p:nvPr/>
        </p:nvPicPr>
        <p:blipFill rotWithShape="1">
          <a:blip r:embed="rId3">
            <a:alphaModFix/>
          </a:blip>
          <a:srcRect b="11855"/>
          <a:stretch/>
        </p:blipFill>
        <p:spPr>
          <a:xfrm flipH="1">
            <a:off x="-1" y="3884648"/>
            <a:ext cx="2739488" cy="1285836"/>
          </a:xfrm>
          <a:prstGeom prst="rect">
            <a:avLst/>
          </a:prstGeom>
          <a:noFill/>
          <a:ln>
            <a:noFill/>
          </a:ln>
        </p:spPr>
      </p:pic>
      <p:grpSp>
        <p:nvGrpSpPr>
          <p:cNvPr id="2890" name="Google Shape;2890;p40"/>
          <p:cNvGrpSpPr/>
          <p:nvPr/>
        </p:nvGrpSpPr>
        <p:grpSpPr>
          <a:xfrm flipH="1">
            <a:off x="989" y="4148236"/>
            <a:ext cx="2739390" cy="1091201"/>
            <a:chOff x="2287428" y="3290125"/>
            <a:chExt cx="7620000" cy="3035331"/>
          </a:xfrm>
        </p:grpSpPr>
        <p:sp>
          <p:nvSpPr>
            <p:cNvPr id="2891" name="Google Shape;2891;p40"/>
            <p:cNvSpPr/>
            <p:nvPr/>
          </p:nvSpPr>
          <p:spPr>
            <a:xfrm>
              <a:off x="2287428" y="3290125"/>
              <a:ext cx="7620000" cy="3035331"/>
            </a:xfrm>
            <a:custGeom>
              <a:avLst/>
              <a:gdLst/>
              <a:ahLst/>
              <a:cxnLst/>
              <a:rect l="l" t="t" r="r" b="b"/>
              <a:pathLst>
                <a:path w="7620000" h="3035331" extrusionOk="0">
                  <a:moveTo>
                    <a:pt x="0" y="2991231"/>
                  </a:moveTo>
                  <a:lnTo>
                    <a:pt x="990314" y="3035332"/>
                  </a:lnTo>
                  <a:lnTo>
                    <a:pt x="1611058" y="2049875"/>
                  </a:lnTo>
                  <a:lnTo>
                    <a:pt x="2812733" y="2710529"/>
                  </a:lnTo>
                  <a:lnTo>
                    <a:pt x="3608832" y="1627441"/>
                  </a:lnTo>
                  <a:lnTo>
                    <a:pt x="4511802" y="1627441"/>
                  </a:lnTo>
                  <a:lnTo>
                    <a:pt x="5576411" y="425958"/>
                  </a:lnTo>
                  <a:lnTo>
                    <a:pt x="6919342" y="748760"/>
                  </a:lnTo>
                  <a:lnTo>
                    <a:pt x="7620000" y="0"/>
                  </a:lnTo>
                </a:path>
              </a:pathLst>
            </a:custGeom>
            <a:noFill/>
            <a:ln w="19050"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892" name="Google Shape;2892;p40"/>
            <p:cNvSpPr/>
            <p:nvPr/>
          </p:nvSpPr>
          <p:spPr>
            <a:xfrm>
              <a:off x="3811238" y="5269801"/>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2"/>
            </a:solidFill>
            <a:ln w="19050"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893" name="Google Shape;2893;p40"/>
            <p:cNvSpPr/>
            <p:nvPr/>
          </p:nvSpPr>
          <p:spPr>
            <a:xfrm>
              <a:off x="5801963" y="48221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2"/>
            </a:solidFill>
            <a:ln w="19050"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894" name="Google Shape;2894;p40"/>
            <p:cNvSpPr/>
            <p:nvPr/>
          </p:nvSpPr>
          <p:spPr>
            <a:xfrm>
              <a:off x="7783163" y="36410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2"/>
            </a:solidFill>
            <a:ln w="19050"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grpSp>
      <p:grpSp>
        <p:nvGrpSpPr>
          <p:cNvPr id="2895" name="Google Shape;2895;p40"/>
          <p:cNvGrpSpPr/>
          <p:nvPr/>
        </p:nvGrpSpPr>
        <p:grpSpPr>
          <a:xfrm rot="1765396">
            <a:off x="1087699" y="1667007"/>
            <a:ext cx="6970741" cy="4125545"/>
            <a:chOff x="2287428" y="526446"/>
            <a:chExt cx="7620000" cy="4509801"/>
          </a:xfrm>
        </p:grpSpPr>
        <p:sp>
          <p:nvSpPr>
            <p:cNvPr id="2896" name="Google Shape;2896;p40"/>
            <p:cNvSpPr/>
            <p:nvPr/>
          </p:nvSpPr>
          <p:spPr>
            <a:xfrm>
              <a:off x="2287428" y="526446"/>
              <a:ext cx="7620000" cy="4509801"/>
            </a:xfrm>
            <a:custGeom>
              <a:avLst/>
              <a:gdLst/>
              <a:ahLst/>
              <a:cxnLst/>
              <a:rect l="l" t="t" r="r" b="b"/>
              <a:pathLst>
                <a:path w="7620000" h="4509801" extrusionOk="0">
                  <a:moveTo>
                    <a:pt x="0" y="4509802"/>
                  </a:moveTo>
                  <a:lnTo>
                    <a:pt x="990314" y="3328702"/>
                  </a:lnTo>
                  <a:lnTo>
                    <a:pt x="1576102" y="3471672"/>
                  </a:lnTo>
                  <a:lnTo>
                    <a:pt x="2812733" y="2571560"/>
                  </a:lnTo>
                  <a:lnTo>
                    <a:pt x="3550635" y="2938272"/>
                  </a:lnTo>
                  <a:lnTo>
                    <a:pt x="4511802" y="1857280"/>
                  </a:lnTo>
                  <a:lnTo>
                    <a:pt x="5519261" y="1881283"/>
                  </a:lnTo>
                  <a:lnTo>
                    <a:pt x="6905054" y="1204817"/>
                  </a:lnTo>
                  <a:lnTo>
                    <a:pt x="7620000" y="0"/>
                  </a:lnTo>
                </a:path>
              </a:pathLst>
            </a:custGeom>
            <a:no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897" name="Google Shape;2897;p40"/>
            <p:cNvSpPr/>
            <p:nvPr/>
          </p:nvSpPr>
          <p:spPr>
            <a:xfrm>
              <a:off x="3773138" y="39077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898" name="Google Shape;2898;p40"/>
            <p:cNvSpPr/>
            <p:nvPr/>
          </p:nvSpPr>
          <p:spPr>
            <a:xfrm>
              <a:off x="5744813" y="33743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899" name="Google Shape;2899;p40"/>
            <p:cNvSpPr/>
            <p:nvPr/>
          </p:nvSpPr>
          <p:spPr>
            <a:xfrm>
              <a:off x="7716488" y="2317051"/>
              <a:ext cx="185737" cy="185737"/>
            </a:xfrm>
            <a:custGeom>
              <a:avLst/>
              <a:gdLst/>
              <a:ahLst/>
              <a:cxnLst/>
              <a:rect l="l" t="t" r="r" b="b"/>
              <a:pathLst>
                <a:path w="185737" h="185737" extrusionOk="0">
                  <a:moveTo>
                    <a:pt x="185738" y="92869"/>
                  </a:moveTo>
                  <a:cubicBezTo>
                    <a:pt x="185738" y="144159"/>
                    <a:pt x="144159" y="185737"/>
                    <a:pt x="92869" y="185737"/>
                  </a:cubicBezTo>
                  <a:cubicBezTo>
                    <a:pt x="41579" y="185737"/>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900" name="Google Shape;2900;p40"/>
            <p:cNvSpPr/>
            <p:nvPr/>
          </p:nvSpPr>
          <p:spPr>
            <a:xfrm rot="-2700000">
              <a:off x="9128498" y="1671953"/>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901" name="Google Shape;2901;p40"/>
            <p:cNvSpPr/>
            <p:nvPr/>
          </p:nvSpPr>
          <p:spPr>
            <a:xfrm rot="-2700000">
              <a:off x="6747282" y="2329246"/>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902" name="Google Shape;2902;p40"/>
            <p:cNvSpPr/>
            <p:nvPr/>
          </p:nvSpPr>
          <p:spPr>
            <a:xfrm rot="-2700000">
              <a:off x="5042248" y="3034077"/>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903" name="Google Shape;2903;p40"/>
            <p:cNvSpPr/>
            <p:nvPr/>
          </p:nvSpPr>
          <p:spPr>
            <a:xfrm rot="-2700000">
              <a:off x="3222984" y="3796039"/>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27">
          <a:extLst>
            <a:ext uri="{FF2B5EF4-FFF2-40B4-BE49-F238E27FC236}">
              <a16:creationId xmlns:a16="http://schemas.microsoft.com/office/drawing/2014/main" id="{AD0E24EC-5079-252D-8599-818DCBA1726C}"/>
            </a:ext>
          </a:extLst>
        </p:cNvPr>
        <p:cNvGrpSpPr/>
        <p:nvPr/>
      </p:nvGrpSpPr>
      <p:grpSpPr>
        <a:xfrm>
          <a:off x="0" y="0"/>
          <a:ext cx="0" cy="0"/>
          <a:chOff x="0" y="0"/>
          <a:chExt cx="0" cy="0"/>
        </a:xfrm>
      </p:grpSpPr>
      <p:sp>
        <p:nvSpPr>
          <p:cNvPr id="2928" name="Google Shape;2928;p43">
            <a:extLst>
              <a:ext uri="{FF2B5EF4-FFF2-40B4-BE49-F238E27FC236}">
                <a16:creationId xmlns:a16="http://schemas.microsoft.com/office/drawing/2014/main" id="{96C5A394-C27A-1DC5-AABD-A76BC97B01BB}"/>
              </a:ext>
            </a:extLst>
          </p:cNvPr>
          <p:cNvSpPr txBox="1">
            <a:spLocks noGrp="1"/>
          </p:cNvSpPr>
          <p:nvPr>
            <p:ph type="title"/>
          </p:nvPr>
        </p:nvSpPr>
        <p:spPr>
          <a:xfrm>
            <a:off x="680670" y="563993"/>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000" noProof="0" dirty="0"/>
              <a:t>Logistic regression – </a:t>
            </a:r>
            <a:r>
              <a:rPr lang="en-US" sz="3000" noProof="0" dirty="0">
                <a:solidFill>
                  <a:srgbClr val="5D5DFF"/>
                </a:solidFill>
              </a:rPr>
              <a:t>best model</a:t>
            </a:r>
          </a:p>
        </p:txBody>
      </p:sp>
      <p:sp>
        <p:nvSpPr>
          <p:cNvPr id="13" name="TextBox 12">
            <a:extLst>
              <a:ext uri="{FF2B5EF4-FFF2-40B4-BE49-F238E27FC236}">
                <a16:creationId xmlns:a16="http://schemas.microsoft.com/office/drawing/2014/main" id="{A0CB234B-BA9B-790C-8D79-3C6F16818569}"/>
              </a:ext>
            </a:extLst>
          </p:cNvPr>
          <p:cNvSpPr txBox="1"/>
          <p:nvPr/>
        </p:nvSpPr>
        <p:spPr>
          <a:xfrm>
            <a:off x="753528" y="1126121"/>
            <a:ext cx="7704000" cy="246221"/>
          </a:xfrm>
          <a:prstGeom prst="rect">
            <a:avLst/>
          </a:prstGeom>
          <a:noFill/>
        </p:spPr>
        <p:txBody>
          <a:bodyPr wrap="square">
            <a:spAutoFit/>
          </a:bodyPr>
          <a:lstStyle/>
          <a:p>
            <a:pPr marL="0" lvl="0" indent="0" algn="just" rtl="0">
              <a:spcBef>
                <a:spcPts val="0"/>
              </a:spcBef>
              <a:spcAft>
                <a:spcPts val="0"/>
              </a:spcAft>
              <a:buNone/>
            </a:pPr>
            <a:r>
              <a:rPr lang="en-US" sz="1000" b="1" noProof="0" dirty="0">
                <a:solidFill>
                  <a:srgbClr val="00006A"/>
                </a:solidFill>
                <a:latin typeface="Montserrat" pitchFamily="2" charset="0"/>
              </a:rPr>
              <a:t>Best model parameters</a:t>
            </a:r>
            <a:r>
              <a:rPr lang="en-US" sz="1000" noProof="0" dirty="0">
                <a:solidFill>
                  <a:srgbClr val="00006A"/>
                </a:solidFill>
                <a:latin typeface="Montserrat" pitchFamily="2" charset="0"/>
              </a:rPr>
              <a:t>: </a:t>
            </a:r>
            <a:r>
              <a:rPr lang="en-US" sz="900" b="1" noProof="0" dirty="0">
                <a:solidFill>
                  <a:schemeClr val="bg1">
                    <a:lumMod val="50000"/>
                  </a:schemeClr>
                </a:solidFill>
                <a:latin typeface="Consolas" panose="020B0609020204030204" pitchFamily="49" charset="0"/>
              </a:rPr>
              <a:t>'</a:t>
            </a:r>
            <a:r>
              <a:rPr lang="en-US" sz="900" b="1" noProof="0" dirty="0" err="1">
                <a:solidFill>
                  <a:schemeClr val="bg1">
                    <a:lumMod val="50000"/>
                  </a:schemeClr>
                </a:solidFill>
                <a:latin typeface="Consolas" panose="020B0609020204030204" pitchFamily="49" charset="0"/>
              </a:rPr>
              <a:t>logreg</a:t>
            </a:r>
            <a:r>
              <a:rPr lang="en-US" sz="900" b="1" noProof="0" dirty="0">
                <a:solidFill>
                  <a:schemeClr val="bg1">
                    <a:lumMod val="50000"/>
                  </a:schemeClr>
                </a:solidFill>
                <a:latin typeface="Consolas" panose="020B0609020204030204" pitchFamily="49" charset="0"/>
              </a:rPr>
              <a:t>__C’: 1 | '</a:t>
            </a:r>
            <a:r>
              <a:rPr lang="en-US" sz="900" b="1" noProof="0" dirty="0" err="1">
                <a:solidFill>
                  <a:schemeClr val="bg1">
                    <a:lumMod val="50000"/>
                  </a:schemeClr>
                </a:solidFill>
                <a:latin typeface="Consolas" panose="020B0609020204030204" pitchFamily="49" charset="0"/>
              </a:rPr>
              <a:t>logreg</a:t>
            </a:r>
            <a:r>
              <a:rPr lang="en-US" sz="900" b="1" noProof="0" dirty="0">
                <a:solidFill>
                  <a:schemeClr val="bg1">
                    <a:lumMod val="50000"/>
                  </a:schemeClr>
                </a:solidFill>
                <a:latin typeface="Consolas" panose="020B0609020204030204" pitchFamily="49" charset="0"/>
              </a:rPr>
              <a:t>__penalty': 'l2’ | '</a:t>
            </a:r>
            <a:r>
              <a:rPr lang="en-US" sz="900" b="1" noProof="0" dirty="0" err="1">
                <a:solidFill>
                  <a:schemeClr val="bg1">
                    <a:lumMod val="50000"/>
                  </a:schemeClr>
                </a:solidFill>
                <a:latin typeface="Consolas" panose="020B0609020204030204" pitchFamily="49" charset="0"/>
              </a:rPr>
              <a:t>logreg</a:t>
            </a:r>
            <a:r>
              <a:rPr lang="en-US" sz="900" b="1" noProof="0" dirty="0">
                <a:solidFill>
                  <a:schemeClr val="bg1">
                    <a:lumMod val="50000"/>
                  </a:schemeClr>
                </a:solidFill>
                <a:latin typeface="Consolas" panose="020B0609020204030204" pitchFamily="49" charset="0"/>
              </a:rPr>
              <a:t>__solver': '</a:t>
            </a:r>
            <a:r>
              <a:rPr lang="en-US" sz="900" b="1" noProof="0" dirty="0" err="1">
                <a:solidFill>
                  <a:schemeClr val="bg1">
                    <a:lumMod val="50000"/>
                  </a:schemeClr>
                </a:solidFill>
                <a:latin typeface="Consolas" panose="020B0609020204030204" pitchFamily="49" charset="0"/>
              </a:rPr>
              <a:t>liblinear</a:t>
            </a:r>
            <a:r>
              <a:rPr lang="en-US" sz="900" b="1" noProof="0" dirty="0">
                <a:solidFill>
                  <a:schemeClr val="bg1">
                    <a:lumMod val="50000"/>
                  </a:schemeClr>
                </a:solidFill>
                <a:latin typeface="Consolas" panose="020B0609020204030204" pitchFamily="49" charset="0"/>
              </a:rPr>
              <a:t>'</a:t>
            </a:r>
          </a:p>
        </p:txBody>
      </p:sp>
      <p:sp>
        <p:nvSpPr>
          <p:cNvPr id="14" name="Rectangle 1">
            <a:extLst>
              <a:ext uri="{FF2B5EF4-FFF2-40B4-BE49-F238E27FC236}">
                <a16:creationId xmlns:a16="http://schemas.microsoft.com/office/drawing/2014/main" id="{967E28D1-7501-AD56-8575-91F583FC4EC5}"/>
              </a:ext>
            </a:extLst>
          </p:cNvPr>
          <p:cNvSpPr>
            <a:spLocks noGrp="1" noChangeArrowheads="1"/>
          </p:cNvSpPr>
          <p:nvPr>
            <p:ph type="subTitle" idx="1"/>
          </p:nvPr>
        </p:nvSpPr>
        <p:spPr bwMode="auto">
          <a:xfrm>
            <a:off x="732005" y="3283583"/>
            <a:ext cx="7747045" cy="11387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noProof="0" dirty="0">
                <a:ln>
                  <a:noFill/>
                </a:ln>
                <a:solidFill>
                  <a:schemeClr val="tx1"/>
                </a:solidFill>
                <a:effectLst/>
                <a:latin typeface="Albert Sans" pitchFamily="2" charset="0"/>
              </a:rPr>
              <a:t>This is the best model so far because it achieves higher overall performance compared to the previous one.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noProof="0" dirty="0">
                <a:ln>
                  <a:noFill/>
                </a:ln>
                <a:solidFill>
                  <a:schemeClr val="tx1"/>
                </a:solidFill>
                <a:effectLst/>
                <a:latin typeface="Albert Sans" pitchFamily="2" charset="0"/>
              </a:rPr>
              <a:t>It shows improved average ROC AUC (</a:t>
            </a:r>
            <a:r>
              <a:rPr lang="en-US" sz="1000" b="1" noProof="0" dirty="0">
                <a:solidFill>
                  <a:srgbClr val="5D5DFF"/>
                </a:solidFill>
                <a:latin typeface="Montserrat" pitchFamily="2" charset="0"/>
              </a:rPr>
              <a:t>0.8363</a:t>
            </a:r>
            <a:r>
              <a:rPr kumimoji="0" lang="en-US" sz="1100" b="0" i="0" u="none" strike="noStrike" cap="none" normalizeH="0" baseline="0" noProof="0" dirty="0">
                <a:ln>
                  <a:noFill/>
                </a:ln>
                <a:solidFill>
                  <a:schemeClr val="tx1"/>
                </a:solidFill>
                <a:effectLst/>
                <a:latin typeface="Albert Sans" pitchFamily="2" charset="0"/>
              </a:rPr>
              <a:t> vs. 0.7719) and</a:t>
            </a:r>
            <a:r>
              <a:rPr lang="en-US" sz="1100" noProof="0" dirty="0">
                <a:solidFill>
                  <a:schemeClr val="tx1"/>
                </a:solidFill>
                <a:latin typeface="Albert Sans" pitchFamily="2" charset="0"/>
              </a:rPr>
              <a:t> </a:t>
            </a:r>
            <a:r>
              <a:rPr kumimoji="0" lang="en-US" sz="1100" b="0" i="0" u="none" strike="noStrike" cap="none" normalizeH="0" baseline="0" noProof="0" dirty="0">
                <a:ln>
                  <a:noFill/>
                </a:ln>
                <a:solidFill>
                  <a:schemeClr val="tx1"/>
                </a:solidFill>
                <a:effectLst/>
                <a:latin typeface="Albert Sans" pitchFamily="2" charset="0"/>
              </a:rPr>
              <a:t>balanced accuracy (</a:t>
            </a:r>
            <a:r>
              <a:rPr lang="en-US" sz="1000" b="1" noProof="0" dirty="0">
                <a:solidFill>
                  <a:srgbClr val="5D5DFF"/>
                </a:solidFill>
                <a:latin typeface="Montserrat" pitchFamily="2" charset="0"/>
              </a:rPr>
              <a:t>0.7727 </a:t>
            </a:r>
            <a:r>
              <a:rPr kumimoji="0" lang="en-US" sz="1100" b="0" i="0" u="none" strike="noStrike" cap="none" normalizeH="0" baseline="0" noProof="0" dirty="0">
                <a:ln>
                  <a:noFill/>
                </a:ln>
                <a:solidFill>
                  <a:schemeClr val="tx1"/>
                </a:solidFill>
                <a:effectLst/>
                <a:latin typeface="Albert Sans" pitchFamily="2" charset="0"/>
              </a:rPr>
              <a:t>vs. 0.7320) across </a:t>
            </a:r>
            <a:r>
              <a:rPr lang="en-US" sz="1100" noProof="0" dirty="0">
                <a:solidFill>
                  <a:schemeClr val="tx1"/>
                </a:solidFill>
                <a:latin typeface="Albert Sans" pitchFamily="2" charset="0"/>
              </a:rPr>
              <a:t> </a:t>
            </a:r>
            <a:r>
              <a:rPr kumimoji="0" lang="en-US" sz="1100" b="0" i="0" u="none" strike="noStrike" cap="none" normalizeH="0" baseline="0" noProof="0" dirty="0">
                <a:ln>
                  <a:noFill/>
                </a:ln>
                <a:solidFill>
                  <a:schemeClr val="tx1"/>
                </a:solidFill>
                <a:effectLst/>
                <a:latin typeface="Albert Sans" pitchFamily="2" charset="0"/>
              </a:rPr>
              <a:t>cross-validation folds. Additionally, it performs better on the </a:t>
            </a:r>
            <a:r>
              <a:rPr lang="en-US" sz="1000" b="1" noProof="0" dirty="0">
                <a:solidFill>
                  <a:srgbClr val="00006A"/>
                </a:solidFill>
                <a:latin typeface="Montserrat" pitchFamily="2" charset="0"/>
                <a:cs typeface="Arial"/>
                <a:sym typeface="Arial"/>
              </a:rPr>
              <a:t>validation set </a:t>
            </a:r>
            <a:r>
              <a:rPr kumimoji="0" lang="en-US" sz="1100" b="0" i="0" u="none" strike="noStrike" cap="none" normalizeH="0" baseline="0" noProof="0" dirty="0">
                <a:ln>
                  <a:noFill/>
                </a:ln>
                <a:solidFill>
                  <a:schemeClr val="tx1"/>
                </a:solidFill>
                <a:effectLst/>
                <a:latin typeface="Albert Sans" pitchFamily="2" charset="0"/>
              </a:rPr>
              <a:t>with a ROC AUC</a:t>
            </a:r>
            <a:r>
              <a:rPr lang="en-US" sz="1100" noProof="0" dirty="0">
                <a:solidFill>
                  <a:schemeClr val="tx1"/>
                </a:solidFill>
                <a:latin typeface="Albert Sans" pitchFamily="2" charset="0"/>
              </a:rPr>
              <a:t> </a:t>
            </a:r>
            <a:r>
              <a:rPr kumimoji="0" lang="en-US" sz="1100" b="0" i="0" u="none" strike="noStrike" cap="none" normalizeH="0" baseline="0" noProof="0" dirty="0">
                <a:ln>
                  <a:noFill/>
                </a:ln>
                <a:solidFill>
                  <a:schemeClr val="tx1"/>
                </a:solidFill>
                <a:effectLst/>
                <a:latin typeface="Albert Sans" pitchFamily="2" charset="0"/>
              </a:rPr>
              <a:t>of </a:t>
            </a:r>
            <a:r>
              <a:rPr lang="en-US" sz="1000" b="1" noProof="0" dirty="0">
                <a:solidFill>
                  <a:srgbClr val="5D5DFF"/>
                </a:solidFill>
                <a:latin typeface="Montserrat" pitchFamily="2" charset="0"/>
              </a:rPr>
              <a:t>0.8111 </a:t>
            </a:r>
            <a:r>
              <a:rPr kumimoji="0" lang="en-US" sz="1100" b="0" i="0" u="none" strike="noStrike" cap="none" normalizeH="0" baseline="0" noProof="0" dirty="0">
                <a:ln>
                  <a:noFill/>
                </a:ln>
                <a:solidFill>
                  <a:schemeClr val="tx1"/>
                </a:solidFill>
                <a:effectLst/>
                <a:latin typeface="Albert Sans" pitchFamily="2" charset="0"/>
              </a:rPr>
              <a:t>and balanced accuracy of </a:t>
            </a:r>
            <a:r>
              <a:rPr lang="en-US" sz="1000" b="1" noProof="0" dirty="0">
                <a:solidFill>
                  <a:srgbClr val="5D5DFF"/>
                </a:solidFill>
                <a:latin typeface="Montserrat" pitchFamily="2" charset="0"/>
              </a:rPr>
              <a:t>0.7466</a:t>
            </a:r>
            <a:r>
              <a:rPr kumimoji="0" lang="en-US" sz="1100" b="0" i="0" u="none" strike="noStrike" cap="none" normalizeH="0" baseline="0" noProof="0" dirty="0">
                <a:ln>
                  <a:noFill/>
                </a:ln>
                <a:solidFill>
                  <a:schemeClr val="tx1"/>
                </a:solidFill>
                <a:effectLst/>
                <a:latin typeface="Albert Sans" pitchFamily="2" charset="0"/>
              </a:rPr>
              <a:t> indicating better handling of the class imbalance.</a:t>
            </a:r>
          </a:p>
          <a:p>
            <a:pPr marL="0" marR="0" lvl="0" indent="0" algn="just" defTabSz="914400" rtl="0" eaLnBrk="0" fontAlgn="base" latinLnBrk="0" hangingPunct="0">
              <a:lnSpc>
                <a:spcPct val="100000"/>
              </a:lnSpc>
              <a:spcBef>
                <a:spcPct val="0"/>
              </a:spcBef>
              <a:spcAft>
                <a:spcPct val="0"/>
              </a:spcAft>
              <a:buClrTx/>
              <a:buSzTx/>
              <a:buFontTx/>
              <a:buNone/>
              <a:tabLst/>
            </a:pPr>
            <a:endParaRPr lang="en-US" sz="800" noProof="0" dirty="0">
              <a:solidFill>
                <a:schemeClr val="tx1"/>
              </a:solidFill>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lang="en-US" sz="800" noProof="0" dirty="0">
              <a:solidFill>
                <a:schemeClr val="tx1"/>
              </a:solidFill>
              <a:latin typeface="Arial" panose="020B0604020202020204" pitchFamily="34" charset="0"/>
            </a:endParaRPr>
          </a:p>
          <a:p>
            <a:pPr marL="0" indent="0" algn="ctr" eaLnBrk="0" fontAlgn="base" hangingPunct="0">
              <a:lnSpc>
                <a:spcPct val="100000"/>
              </a:lnSpc>
              <a:spcBef>
                <a:spcPct val="0"/>
              </a:spcBef>
              <a:spcAft>
                <a:spcPct val="0"/>
              </a:spcAft>
              <a:buClrTx/>
              <a:buSzTx/>
              <a:buNone/>
            </a:pPr>
            <a:r>
              <a:rPr lang="en-US" sz="800" i="1" noProof="0" dirty="0"/>
              <a:t>The ROC curves and confusion matrices show that this model and the SVM perform very similarly, with this model offering a slight improvement. </a:t>
            </a:r>
          </a:p>
        </p:txBody>
      </p:sp>
      <p:grpSp>
        <p:nvGrpSpPr>
          <p:cNvPr id="21" name="Group 20">
            <a:extLst>
              <a:ext uri="{FF2B5EF4-FFF2-40B4-BE49-F238E27FC236}">
                <a16:creationId xmlns:a16="http://schemas.microsoft.com/office/drawing/2014/main" id="{1EFDBB14-6928-310C-0FF2-23AB8503D8E5}"/>
              </a:ext>
            </a:extLst>
          </p:cNvPr>
          <p:cNvGrpSpPr/>
          <p:nvPr/>
        </p:nvGrpSpPr>
        <p:grpSpPr>
          <a:xfrm>
            <a:off x="572535" y="1523703"/>
            <a:ext cx="7998930" cy="1628887"/>
            <a:chOff x="680670" y="1779089"/>
            <a:chExt cx="7782661" cy="1584846"/>
          </a:xfrm>
        </p:grpSpPr>
        <p:grpSp>
          <p:nvGrpSpPr>
            <p:cNvPr id="15" name="Group 14">
              <a:extLst>
                <a:ext uri="{FF2B5EF4-FFF2-40B4-BE49-F238E27FC236}">
                  <a16:creationId xmlns:a16="http://schemas.microsoft.com/office/drawing/2014/main" id="{25051476-9201-05E1-5D43-245F442BBB31}"/>
                </a:ext>
              </a:extLst>
            </p:cNvPr>
            <p:cNvGrpSpPr/>
            <p:nvPr/>
          </p:nvGrpSpPr>
          <p:grpSpPr>
            <a:xfrm>
              <a:off x="680670" y="1779089"/>
              <a:ext cx="3841586" cy="1584846"/>
              <a:chOff x="693986" y="1779088"/>
              <a:chExt cx="3841586" cy="1584846"/>
            </a:xfrm>
          </p:grpSpPr>
          <p:pic>
            <p:nvPicPr>
              <p:cNvPr id="4" name="Picture 3">
                <a:extLst>
                  <a:ext uri="{FF2B5EF4-FFF2-40B4-BE49-F238E27FC236}">
                    <a16:creationId xmlns:a16="http://schemas.microsoft.com/office/drawing/2014/main" id="{0808E4E0-D91D-5F25-C7E5-08EA7803B642}"/>
                  </a:ext>
                </a:extLst>
              </p:cNvPr>
              <p:cNvPicPr>
                <a:picLocks noChangeAspect="1"/>
              </p:cNvPicPr>
              <p:nvPr/>
            </p:nvPicPr>
            <p:blipFill>
              <a:blip r:embed="rId3"/>
              <a:stretch>
                <a:fillRect/>
              </a:stretch>
            </p:blipFill>
            <p:spPr>
              <a:xfrm>
                <a:off x="2710388" y="1779089"/>
                <a:ext cx="1825184" cy="1584845"/>
              </a:xfrm>
              <a:prstGeom prst="rect">
                <a:avLst/>
              </a:prstGeom>
            </p:spPr>
          </p:pic>
          <p:pic>
            <p:nvPicPr>
              <p:cNvPr id="8" name="Picture 7">
                <a:extLst>
                  <a:ext uri="{FF2B5EF4-FFF2-40B4-BE49-F238E27FC236}">
                    <a16:creationId xmlns:a16="http://schemas.microsoft.com/office/drawing/2014/main" id="{D6DC383C-A131-AB28-BC83-6BBB78108FAE}"/>
                  </a:ext>
                </a:extLst>
              </p:cNvPr>
              <p:cNvPicPr>
                <a:picLocks noChangeAspect="1"/>
              </p:cNvPicPr>
              <p:nvPr/>
            </p:nvPicPr>
            <p:blipFill>
              <a:blip r:embed="rId4"/>
              <a:stretch>
                <a:fillRect/>
              </a:stretch>
            </p:blipFill>
            <p:spPr>
              <a:xfrm>
                <a:off x="693986" y="1779088"/>
                <a:ext cx="1974961" cy="1584846"/>
              </a:xfrm>
              <a:prstGeom prst="rect">
                <a:avLst/>
              </a:prstGeom>
            </p:spPr>
          </p:pic>
        </p:grpSp>
        <p:grpSp>
          <p:nvGrpSpPr>
            <p:cNvPr id="20" name="Group 19">
              <a:extLst>
                <a:ext uri="{FF2B5EF4-FFF2-40B4-BE49-F238E27FC236}">
                  <a16:creationId xmlns:a16="http://schemas.microsoft.com/office/drawing/2014/main" id="{3BF718DB-BAA3-3EA2-9703-D6CE05094113}"/>
                </a:ext>
              </a:extLst>
            </p:cNvPr>
            <p:cNvGrpSpPr/>
            <p:nvPr/>
          </p:nvGrpSpPr>
          <p:grpSpPr>
            <a:xfrm>
              <a:off x="4621746" y="1779090"/>
              <a:ext cx="3841585" cy="1584845"/>
              <a:chOff x="680671" y="1779089"/>
              <a:chExt cx="3841585" cy="1584845"/>
            </a:xfrm>
          </p:grpSpPr>
          <p:pic>
            <p:nvPicPr>
              <p:cNvPr id="17" name="Picture 16">
                <a:extLst>
                  <a:ext uri="{FF2B5EF4-FFF2-40B4-BE49-F238E27FC236}">
                    <a16:creationId xmlns:a16="http://schemas.microsoft.com/office/drawing/2014/main" id="{8F5ADF36-262C-CF79-48D2-083A04130FCD}"/>
                  </a:ext>
                </a:extLst>
              </p:cNvPr>
              <p:cNvPicPr>
                <a:picLocks noChangeAspect="1"/>
              </p:cNvPicPr>
              <p:nvPr/>
            </p:nvPicPr>
            <p:blipFill>
              <a:blip r:embed="rId5"/>
              <a:stretch>
                <a:fillRect/>
              </a:stretch>
            </p:blipFill>
            <p:spPr>
              <a:xfrm>
                <a:off x="2697071" y="1779089"/>
                <a:ext cx="1825185" cy="1584845"/>
              </a:xfrm>
              <a:prstGeom prst="rect">
                <a:avLst/>
              </a:prstGeom>
            </p:spPr>
          </p:pic>
          <p:pic>
            <p:nvPicPr>
              <p:cNvPr id="19" name="Picture 18">
                <a:extLst>
                  <a:ext uri="{FF2B5EF4-FFF2-40B4-BE49-F238E27FC236}">
                    <a16:creationId xmlns:a16="http://schemas.microsoft.com/office/drawing/2014/main" id="{BF834639-3AC2-A4F3-E24E-72AA15989BC7}"/>
                  </a:ext>
                </a:extLst>
              </p:cNvPr>
              <p:cNvPicPr>
                <a:picLocks noChangeAspect="1"/>
              </p:cNvPicPr>
              <p:nvPr/>
            </p:nvPicPr>
            <p:blipFill>
              <a:blip r:embed="rId6"/>
              <a:stretch>
                <a:fillRect/>
              </a:stretch>
            </p:blipFill>
            <p:spPr>
              <a:xfrm>
                <a:off x="680671" y="1779089"/>
                <a:ext cx="1974960" cy="1584844"/>
              </a:xfrm>
              <a:prstGeom prst="rect">
                <a:avLst/>
              </a:prstGeom>
            </p:spPr>
          </p:pic>
        </p:grpSp>
      </p:grpSp>
      <p:sp>
        <p:nvSpPr>
          <p:cNvPr id="3" name="Rectangle 2">
            <a:extLst>
              <a:ext uri="{FF2B5EF4-FFF2-40B4-BE49-F238E27FC236}">
                <a16:creationId xmlns:a16="http://schemas.microsoft.com/office/drawing/2014/main" id="{FE3654AC-50BC-9C8E-8E85-E1487D2C665E}"/>
              </a:ext>
            </a:extLst>
          </p:cNvPr>
          <p:cNvSpPr/>
          <p:nvPr/>
        </p:nvSpPr>
        <p:spPr>
          <a:xfrm>
            <a:off x="2858400" y="4729756"/>
            <a:ext cx="5747798" cy="268855"/>
          </a:xfrm>
          <a:prstGeom prst="rect">
            <a:avLst/>
          </a:prstGeom>
          <a:solidFill>
            <a:srgbClr val="F2F2F2"/>
          </a:solidFill>
          <a:ln w="12700">
            <a:solidFill>
              <a:srgbClr val="2EBBF2"/>
            </a:solidFill>
            <a:prstDash val="sysDash"/>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b="1" noProof="0" dirty="0">
                <a:solidFill>
                  <a:srgbClr val="00006A"/>
                </a:solidFill>
                <a:latin typeface="Montserrat" pitchFamily="2" charset="0"/>
              </a:rPr>
              <a:t>Computational costs</a:t>
            </a:r>
            <a:r>
              <a:rPr lang="en-US" sz="900" noProof="0" dirty="0">
                <a:solidFill>
                  <a:srgbClr val="00006A"/>
                </a:solidFill>
                <a:latin typeface="Albert Sans" pitchFamily="2" charset="0"/>
              </a:rPr>
              <a:t>: O(</a:t>
            </a:r>
            <a:r>
              <a:rPr lang="en-US" sz="900" noProof="0" dirty="0" err="1">
                <a:solidFill>
                  <a:srgbClr val="00006A"/>
                </a:solidFill>
                <a:latin typeface="Albert Sans" pitchFamily="2" charset="0"/>
              </a:rPr>
              <a:t>nd</a:t>
            </a:r>
            <a:r>
              <a:rPr lang="en-US" sz="900" noProof="0" dirty="0">
                <a:solidFill>
                  <a:srgbClr val="00006A"/>
                </a:solidFill>
                <a:latin typeface="Albert Sans" pitchFamily="2" charset="0"/>
              </a:rPr>
              <a:t>) for the training | O(d) for predictions, n = # samples, d = # features </a:t>
            </a:r>
            <a:r>
              <a:rPr lang="en-US" sz="900" baseline="30000" noProof="0" dirty="0">
                <a:solidFill>
                  <a:srgbClr val="00006A"/>
                </a:solidFill>
                <a:latin typeface="Albert Sans" pitchFamily="2" charset="0"/>
              </a:rPr>
              <a:t>(</a:t>
            </a:r>
            <a:r>
              <a:rPr lang="en-US" sz="900" i="1" baseline="30000" noProof="0" dirty="0">
                <a:solidFill>
                  <a:srgbClr val="00006A"/>
                </a:solidFill>
                <a:latin typeface="Albert Sans" pitchFamily="2" charset="0"/>
                <a:hlinkClick r:id="rId7"/>
              </a:rPr>
              <a:t>source</a:t>
            </a:r>
            <a:r>
              <a:rPr lang="en-US" sz="900" baseline="30000" noProof="0" dirty="0">
                <a:solidFill>
                  <a:srgbClr val="00006A"/>
                </a:solidFill>
                <a:latin typeface="Albert Sans" pitchFamily="2" charset="0"/>
              </a:rPr>
              <a:t>)</a:t>
            </a:r>
          </a:p>
        </p:txBody>
      </p:sp>
    </p:spTree>
    <p:extLst>
      <p:ext uri="{BB962C8B-B14F-4D97-AF65-F5344CB8AC3E}">
        <p14:creationId xmlns:p14="http://schemas.microsoft.com/office/powerpoint/2010/main" val="3240278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86">
          <a:extLst>
            <a:ext uri="{FF2B5EF4-FFF2-40B4-BE49-F238E27FC236}">
              <a16:creationId xmlns:a16="http://schemas.microsoft.com/office/drawing/2014/main" id="{7BBC2703-226E-072D-7DFF-535699A70FCA}"/>
            </a:ext>
          </a:extLst>
        </p:cNvPr>
        <p:cNvGrpSpPr/>
        <p:nvPr/>
      </p:nvGrpSpPr>
      <p:grpSpPr>
        <a:xfrm>
          <a:off x="0" y="0"/>
          <a:ext cx="0" cy="0"/>
          <a:chOff x="0" y="0"/>
          <a:chExt cx="0" cy="0"/>
        </a:xfrm>
      </p:grpSpPr>
      <p:sp>
        <p:nvSpPr>
          <p:cNvPr id="2888" name="Google Shape;2888;p40">
            <a:extLst>
              <a:ext uri="{FF2B5EF4-FFF2-40B4-BE49-F238E27FC236}">
                <a16:creationId xmlns:a16="http://schemas.microsoft.com/office/drawing/2014/main" id="{06CCED3A-8B25-7A78-6F6A-45465F89A1B3}"/>
              </a:ext>
            </a:extLst>
          </p:cNvPr>
          <p:cNvSpPr txBox="1">
            <a:spLocks noGrp="1"/>
          </p:cNvSpPr>
          <p:nvPr>
            <p:ph type="subTitle" idx="1"/>
          </p:nvPr>
        </p:nvSpPr>
        <p:spPr>
          <a:xfrm>
            <a:off x="3186000" y="2025577"/>
            <a:ext cx="4950000" cy="671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sz="1400" noProof="0" dirty="0"/>
              <a:t>Performed only on the best classification and regression models at the end, to avoid </a:t>
            </a:r>
            <a:r>
              <a:rPr lang="en-US" sz="1400" i="1" noProof="0" dirty="0"/>
              <a:t>data leakage</a:t>
            </a:r>
          </a:p>
        </p:txBody>
      </p:sp>
      <p:pic>
        <p:nvPicPr>
          <p:cNvPr id="2889" name="Google Shape;2889;p40">
            <a:extLst>
              <a:ext uri="{FF2B5EF4-FFF2-40B4-BE49-F238E27FC236}">
                <a16:creationId xmlns:a16="http://schemas.microsoft.com/office/drawing/2014/main" id="{FAEA2ED6-0034-42CD-F1A8-8504B63385FB}"/>
              </a:ext>
            </a:extLst>
          </p:cNvPr>
          <p:cNvPicPr preferRelativeResize="0"/>
          <p:nvPr/>
        </p:nvPicPr>
        <p:blipFill rotWithShape="1">
          <a:blip r:embed="rId3">
            <a:alphaModFix/>
          </a:blip>
          <a:srcRect b="11855"/>
          <a:stretch/>
        </p:blipFill>
        <p:spPr>
          <a:xfrm flipH="1">
            <a:off x="-1" y="3884648"/>
            <a:ext cx="2739488" cy="1285836"/>
          </a:xfrm>
          <a:prstGeom prst="rect">
            <a:avLst/>
          </a:prstGeom>
          <a:noFill/>
          <a:ln>
            <a:noFill/>
          </a:ln>
        </p:spPr>
      </p:pic>
      <p:grpSp>
        <p:nvGrpSpPr>
          <p:cNvPr id="2890" name="Google Shape;2890;p40">
            <a:extLst>
              <a:ext uri="{FF2B5EF4-FFF2-40B4-BE49-F238E27FC236}">
                <a16:creationId xmlns:a16="http://schemas.microsoft.com/office/drawing/2014/main" id="{0BC10E37-FC43-F788-52C6-F00C4AB145F6}"/>
              </a:ext>
            </a:extLst>
          </p:cNvPr>
          <p:cNvGrpSpPr/>
          <p:nvPr/>
        </p:nvGrpSpPr>
        <p:grpSpPr>
          <a:xfrm flipH="1">
            <a:off x="989" y="4148236"/>
            <a:ext cx="2739390" cy="1091201"/>
            <a:chOff x="2287428" y="3290125"/>
            <a:chExt cx="7620000" cy="3035331"/>
          </a:xfrm>
        </p:grpSpPr>
        <p:sp>
          <p:nvSpPr>
            <p:cNvPr id="2891" name="Google Shape;2891;p40">
              <a:extLst>
                <a:ext uri="{FF2B5EF4-FFF2-40B4-BE49-F238E27FC236}">
                  <a16:creationId xmlns:a16="http://schemas.microsoft.com/office/drawing/2014/main" id="{18ACC164-F011-F916-DA48-7312B4F8C8A2}"/>
                </a:ext>
              </a:extLst>
            </p:cNvPr>
            <p:cNvSpPr/>
            <p:nvPr/>
          </p:nvSpPr>
          <p:spPr>
            <a:xfrm>
              <a:off x="2287428" y="3290125"/>
              <a:ext cx="7620000" cy="3035331"/>
            </a:xfrm>
            <a:custGeom>
              <a:avLst/>
              <a:gdLst/>
              <a:ahLst/>
              <a:cxnLst/>
              <a:rect l="l" t="t" r="r" b="b"/>
              <a:pathLst>
                <a:path w="7620000" h="3035331" extrusionOk="0">
                  <a:moveTo>
                    <a:pt x="0" y="2991231"/>
                  </a:moveTo>
                  <a:lnTo>
                    <a:pt x="990314" y="3035332"/>
                  </a:lnTo>
                  <a:lnTo>
                    <a:pt x="1611058" y="2049875"/>
                  </a:lnTo>
                  <a:lnTo>
                    <a:pt x="2812733" y="2710529"/>
                  </a:lnTo>
                  <a:lnTo>
                    <a:pt x="3608832" y="1627441"/>
                  </a:lnTo>
                  <a:lnTo>
                    <a:pt x="4511802" y="1627441"/>
                  </a:lnTo>
                  <a:lnTo>
                    <a:pt x="5576411" y="425958"/>
                  </a:lnTo>
                  <a:lnTo>
                    <a:pt x="6919342" y="748760"/>
                  </a:lnTo>
                  <a:lnTo>
                    <a:pt x="7620000" y="0"/>
                  </a:lnTo>
                </a:path>
              </a:pathLst>
            </a:custGeom>
            <a:noFill/>
            <a:ln w="19050"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892" name="Google Shape;2892;p40">
              <a:extLst>
                <a:ext uri="{FF2B5EF4-FFF2-40B4-BE49-F238E27FC236}">
                  <a16:creationId xmlns:a16="http://schemas.microsoft.com/office/drawing/2014/main" id="{72487FC0-B8F7-6C21-6EBB-1586FECF8F63}"/>
                </a:ext>
              </a:extLst>
            </p:cNvPr>
            <p:cNvSpPr/>
            <p:nvPr/>
          </p:nvSpPr>
          <p:spPr>
            <a:xfrm>
              <a:off x="3811238" y="5269801"/>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2"/>
            </a:solidFill>
            <a:ln w="19050"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893" name="Google Shape;2893;p40">
              <a:extLst>
                <a:ext uri="{FF2B5EF4-FFF2-40B4-BE49-F238E27FC236}">
                  <a16:creationId xmlns:a16="http://schemas.microsoft.com/office/drawing/2014/main" id="{106BD48C-3755-D37D-B226-3D6BEFC1F868}"/>
                </a:ext>
              </a:extLst>
            </p:cNvPr>
            <p:cNvSpPr/>
            <p:nvPr/>
          </p:nvSpPr>
          <p:spPr>
            <a:xfrm>
              <a:off x="5801963" y="48221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2"/>
            </a:solidFill>
            <a:ln w="19050"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894" name="Google Shape;2894;p40">
              <a:extLst>
                <a:ext uri="{FF2B5EF4-FFF2-40B4-BE49-F238E27FC236}">
                  <a16:creationId xmlns:a16="http://schemas.microsoft.com/office/drawing/2014/main" id="{A9AFAF6D-608F-715D-C741-27FBA3C0CFA2}"/>
                </a:ext>
              </a:extLst>
            </p:cNvPr>
            <p:cNvSpPr/>
            <p:nvPr/>
          </p:nvSpPr>
          <p:spPr>
            <a:xfrm>
              <a:off x="7783163" y="36410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2"/>
            </a:solidFill>
            <a:ln w="19050"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grpSp>
      <p:grpSp>
        <p:nvGrpSpPr>
          <p:cNvPr id="2895" name="Google Shape;2895;p40">
            <a:extLst>
              <a:ext uri="{FF2B5EF4-FFF2-40B4-BE49-F238E27FC236}">
                <a16:creationId xmlns:a16="http://schemas.microsoft.com/office/drawing/2014/main" id="{DB83429B-DD00-E8E8-CD50-1FB0FC48FED6}"/>
              </a:ext>
            </a:extLst>
          </p:cNvPr>
          <p:cNvGrpSpPr/>
          <p:nvPr/>
        </p:nvGrpSpPr>
        <p:grpSpPr>
          <a:xfrm rot="1765396">
            <a:off x="1087699" y="1667007"/>
            <a:ext cx="6970741" cy="4125545"/>
            <a:chOff x="2287428" y="526446"/>
            <a:chExt cx="7620000" cy="4509801"/>
          </a:xfrm>
        </p:grpSpPr>
        <p:sp>
          <p:nvSpPr>
            <p:cNvPr id="2896" name="Google Shape;2896;p40">
              <a:extLst>
                <a:ext uri="{FF2B5EF4-FFF2-40B4-BE49-F238E27FC236}">
                  <a16:creationId xmlns:a16="http://schemas.microsoft.com/office/drawing/2014/main" id="{FAA69056-A856-C3C7-519C-7022F2C3DF77}"/>
                </a:ext>
              </a:extLst>
            </p:cNvPr>
            <p:cNvSpPr/>
            <p:nvPr/>
          </p:nvSpPr>
          <p:spPr>
            <a:xfrm>
              <a:off x="2287428" y="526446"/>
              <a:ext cx="7620000" cy="4509801"/>
            </a:xfrm>
            <a:custGeom>
              <a:avLst/>
              <a:gdLst/>
              <a:ahLst/>
              <a:cxnLst/>
              <a:rect l="l" t="t" r="r" b="b"/>
              <a:pathLst>
                <a:path w="7620000" h="4509801" extrusionOk="0">
                  <a:moveTo>
                    <a:pt x="0" y="4509802"/>
                  </a:moveTo>
                  <a:lnTo>
                    <a:pt x="990314" y="3328702"/>
                  </a:lnTo>
                  <a:lnTo>
                    <a:pt x="1576102" y="3471672"/>
                  </a:lnTo>
                  <a:lnTo>
                    <a:pt x="2812733" y="2571560"/>
                  </a:lnTo>
                  <a:lnTo>
                    <a:pt x="3550635" y="2938272"/>
                  </a:lnTo>
                  <a:lnTo>
                    <a:pt x="4511802" y="1857280"/>
                  </a:lnTo>
                  <a:lnTo>
                    <a:pt x="5519261" y="1881283"/>
                  </a:lnTo>
                  <a:lnTo>
                    <a:pt x="6905054" y="1204817"/>
                  </a:lnTo>
                  <a:lnTo>
                    <a:pt x="7620000" y="0"/>
                  </a:lnTo>
                </a:path>
              </a:pathLst>
            </a:custGeom>
            <a:no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897" name="Google Shape;2897;p40">
              <a:extLst>
                <a:ext uri="{FF2B5EF4-FFF2-40B4-BE49-F238E27FC236}">
                  <a16:creationId xmlns:a16="http://schemas.microsoft.com/office/drawing/2014/main" id="{EBB66808-2EA6-FF56-9339-14CA6479F311}"/>
                </a:ext>
              </a:extLst>
            </p:cNvPr>
            <p:cNvSpPr/>
            <p:nvPr/>
          </p:nvSpPr>
          <p:spPr>
            <a:xfrm>
              <a:off x="3773138" y="39077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898" name="Google Shape;2898;p40">
              <a:extLst>
                <a:ext uri="{FF2B5EF4-FFF2-40B4-BE49-F238E27FC236}">
                  <a16:creationId xmlns:a16="http://schemas.microsoft.com/office/drawing/2014/main" id="{EE0C66A6-6EAE-FA87-B6BA-7BEB2353631D}"/>
                </a:ext>
              </a:extLst>
            </p:cNvPr>
            <p:cNvSpPr/>
            <p:nvPr/>
          </p:nvSpPr>
          <p:spPr>
            <a:xfrm>
              <a:off x="5744813" y="33743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899" name="Google Shape;2899;p40">
              <a:extLst>
                <a:ext uri="{FF2B5EF4-FFF2-40B4-BE49-F238E27FC236}">
                  <a16:creationId xmlns:a16="http://schemas.microsoft.com/office/drawing/2014/main" id="{DC214819-AF79-1BBA-5E47-27107C0B38EF}"/>
                </a:ext>
              </a:extLst>
            </p:cNvPr>
            <p:cNvSpPr/>
            <p:nvPr/>
          </p:nvSpPr>
          <p:spPr>
            <a:xfrm>
              <a:off x="7716488" y="2317051"/>
              <a:ext cx="185737" cy="185737"/>
            </a:xfrm>
            <a:custGeom>
              <a:avLst/>
              <a:gdLst/>
              <a:ahLst/>
              <a:cxnLst/>
              <a:rect l="l" t="t" r="r" b="b"/>
              <a:pathLst>
                <a:path w="185737" h="185737" extrusionOk="0">
                  <a:moveTo>
                    <a:pt x="185738" y="92869"/>
                  </a:moveTo>
                  <a:cubicBezTo>
                    <a:pt x="185738" y="144159"/>
                    <a:pt x="144159" y="185737"/>
                    <a:pt x="92869" y="185737"/>
                  </a:cubicBezTo>
                  <a:cubicBezTo>
                    <a:pt x="41579" y="185737"/>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900" name="Google Shape;2900;p40">
              <a:extLst>
                <a:ext uri="{FF2B5EF4-FFF2-40B4-BE49-F238E27FC236}">
                  <a16:creationId xmlns:a16="http://schemas.microsoft.com/office/drawing/2014/main" id="{1709D0E4-7441-3A68-052B-9F799BE077C7}"/>
                </a:ext>
              </a:extLst>
            </p:cNvPr>
            <p:cNvSpPr/>
            <p:nvPr/>
          </p:nvSpPr>
          <p:spPr>
            <a:xfrm rot="-2700000">
              <a:off x="9128498" y="1671953"/>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901" name="Google Shape;2901;p40">
              <a:extLst>
                <a:ext uri="{FF2B5EF4-FFF2-40B4-BE49-F238E27FC236}">
                  <a16:creationId xmlns:a16="http://schemas.microsoft.com/office/drawing/2014/main" id="{29E2CBD1-3DD6-613B-828F-761ACE51D3F7}"/>
                </a:ext>
              </a:extLst>
            </p:cNvPr>
            <p:cNvSpPr/>
            <p:nvPr/>
          </p:nvSpPr>
          <p:spPr>
            <a:xfrm rot="-2700000">
              <a:off x="6747282" y="2329246"/>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902" name="Google Shape;2902;p40">
              <a:extLst>
                <a:ext uri="{FF2B5EF4-FFF2-40B4-BE49-F238E27FC236}">
                  <a16:creationId xmlns:a16="http://schemas.microsoft.com/office/drawing/2014/main" id="{CE2BF5B0-7ED9-F129-F0CB-1828F37FF693}"/>
                </a:ext>
              </a:extLst>
            </p:cNvPr>
            <p:cNvSpPr/>
            <p:nvPr/>
          </p:nvSpPr>
          <p:spPr>
            <a:xfrm rot="-2700000">
              <a:off x="5042248" y="3034077"/>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2903" name="Google Shape;2903;p40">
              <a:extLst>
                <a:ext uri="{FF2B5EF4-FFF2-40B4-BE49-F238E27FC236}">
                  <a16:creationId xmlns:a16="http://schemas.microsoft.com/office/drawing/2014/main" id="{D984F889-F8EB-4FB3-C950-0FC8CC46CB0B}"/>
                </a:ext>
              </a:extLst>
            </p:cNvPr>
            <p:cNvSpPr/>
            <p:nvPr/>
          </p:nvSpPr>
          <p:spPr>
            <a:xfrm rot="-2700000">
              <a:off x="3222984" y="3796039"/>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grpSp>
      <p:sp>
        <p:nvSpPr>
          <p:cNvPr id="3" name="Title 2">
            <a:extLst>
              <a:ext uri="{FF2B5EF4-FFF2-40B4-BE49-F238E27FC236}">
                <a16:creationId xmlns:a16="http://schemas.microsoft.com/office/drawing/2014/main" id="{9BC599F7-351D-90EC-9184-11F7070AD27D}"/>
              </a:ext>
            </a:extLst>
          </p:cNvPr>
          <p:cNvSpPr>
            <a:spLocks noGrp="1"/>
          </p:cNvSpPr>
          <p:nvPr>
            <p:ph type="title"/>
          </p:nvPr>
        </p:nvSpPr>
        <p:spPr/>
        <p:txBody>
          <a:bodyPr/>
          <a:lstStyle/>
          <a:p>
            <a:r>
              <a:rPr lang="en-US" noProof="0" dirty="0"/>
              <a:t>Predictions</a:t>
            </a:r>
          </a:p>
        </p:txBody>
      </p:sp>
    </p:spTree>
    <p:extLst>
      <p:ext uri="{BB962C8B-B14F-4D97-AF65-F5344CB8AC3E}">
        <p14:creationId xmlns:p14="http://schemas.microsoft.com/office/powerpoint/2010/main" val="21418655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34">
          <a:extLst>
            <a:ext uri="{FF2B5EF4-FFF2-40B4-BE49-F238E27FC236}">
              <a16:creationId xmlns:a16="http://schemas.microsoft.com/office/drawing/2014/main" id="{E0486334-3BAA-2678-AF1C-A84DEE28FA86}"/>
            </a:ext>
          </a:extLst>
        </p:cNvPr>
        <p:cNvGrpSpPr/>
        <p:nvPr/>
      </p:nvGrpSpPr>
      <p:grpSpPr>
        <a:xfrm>
          <a:off x="0" y="0"/>
          <a:ext cx="0" cy="0"/>
          <a:chOff x="0" y="0"/>
          <a:chExt cx="0" cy="0"/>
        </a:xfrm>
      </p:grpSpPr>
      <p:sp>
        <p:nvSpPr>
          <p:cNvPr id="2935" name="Google Shape;2935;p44">
            <a:extLst>
              <a:ext uri="{FF2B5EF4-FFF2-40B4-BE49-F238E27FC236}">
                <a16:creationId xmlns:a16="http://schemas.microsoft.com/office/drawing/2014/main" id="{A2013D46-26D8-7353-34AB-77251473EAE7}"/>
              </a:ext>
            </a:extLst>
          </p:cNvPr>
          <p:cNvSpPr txBox="1">
            <a:spLocks noGrp="1"/>
          </p:cNvSpPr>
          <p:nvPr>
            <p:ph type="title"/>
          </p:nvPr>
        </p:nvSpPr>
        <p:spPr>
          <a:xfrm>
            <a:off x="601200" y="612937"/>
            <a:ext cx="7704000" cy="55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noProof="0" dirty="0">
                <a:solidFill>
                  <a:srgbClr val="005C2A"/>
                </a:solidFill>
              </a:rPr>
              <a:t>Elastic Net</a:t>
            </a:r>
            <a:r>
              <a:rPr lang="en-US" sz="2800" noProof="0" dirty="0"/>
              <a:t> and </a:t>
            </a:r>
            <a:r>
              <a:rPr lang="en-US" sz="2800" noProof="0" dirty="0">
                <a:solidFill>
                  <a:srgbClr val="1257AF"/>
                </a:solidFill>
              </a:rPr>
              <a:t>LR</a:t>
            </a:r>
            <a:r>
              <a:rPr lang="en-US" sz="2800" noProof="0" dirty="0"/>
              <a:t> forecast distribution</a:t>
            </a:r>
          </a:p>
        </p:txBody>
      </p:sp>
      <p:sp>
        <p:nvSpPr>
          <p:cNvPr id="2936" name="Google Shape;2936;p44">
            <a:extLst>
              <a:ext uri="{FF2B5EF4-FFF2-40B4-BE49-F238E27FC236}">
                <a16:creationId xmlns:a16="http://schemas.microsoft.com/office/drawing/2014/main" id="{31FDB4D8-F9CD-FEEA-1779-7A06A09814B6}"/>
              </a:ext>
            </a:extLst>
          </p:cNvPr>
          <p:cNvSpPr txBox="1">
            <a:spLocks noGrp="1"/>
          </p:cNvSpPr>
          <p:nvPr>
            <p:ph type="subTitle" idx="1"/>
          </p:nvPr>
        </p:nvSpPr>
        <p:spPr>
          <a:xfrm>
            <a:off x="5104799" y="3784784"/>
            <a:ext cx="3352925" cy="1115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1100" noProof="0" dirty="0"/>
              <a:t>The distribution of predicted classes (0 and 1) is as follows on Test Set: </a:t>
            </a:r>
            <a:r>
              <a:rPr lang="en-US" sz="1000" b="1" noProof="0" dirty="0">
                <a:latin typeface="Montserrat" pitchFamily="2" charset="0"/>
              </a:rPr>
              <a:t>24% for 1 - 76% for 0 class</a:t>
            </a:r>
            <a:r>
              <a:rPr lang="en-US" sz="1100" noProof="0" dirty="0"/>
              <a:t>.</a:t>
            </a:r>
          </a:p>
        </p:txBody>
      </p:sp>
      <p:sp>
        <p:nvSpPr>
          <p:cNvPr id="2937" name="Google Shape;2937;p44">
            <a:extLst>
              <a:ext uri="{FF2B5EF4-FFF2-40B4-BE49-F238E27FC236}">
                <a16:creationId xmlns:a16="http://schemas.microsoft.com/office/drawing/2014/main" id="{096937A6-7CEF-3261-FE50-91E67F6A5E6B}"/>
              </a:ext>
            </a:extLst>
          </p:cNvPr>
          <p:cNvSpPr txBox="1">
            <a:spLocks noGrp="1"/>
          </p:cNvSpPr>
          <p:nvPr>
            <p:ph type="subTitle" idx="2"/>
          </p:nvPr>
        </p:nvSpPr>
        <p:spPr>
          <a:xfrm>
            <a:off x="1798694" y="3784784"/>
            <a:ext cx="3261600" cy="602767"/>
          </a:xfrm>
          <a:prstGeom prst="rect">
            <a:avLst/>
          </a:prstGeom>
        </p:spPr>
        <p:txBody>
          <a:bodyPr spcFirstLastPara="1" wrap="square" lIns="91425" tIns="91425" rIns="91425" bIns="91425" anchor="t" anchorCtr="0">
            <a:noAutofit/>
          </a:bodyPr>
          <a:lstStyle/>
          <a:p>
            <a:pPr algn="just"/>
            <a:r>
              <a:rPr lang="en-US" sz="1100" noProof="0" dirty="0">
                <a:solidFill>
                  <a:srgbClr val="005C2A"/>
                </a:solidFill>
                <a:latin typeface="Albert Sans" pitchFamily="2" charset="0"/>
              </a:rPr>
              <a:t>Distribution of apartment prices, highlighting the most frequent price ranges.</a:t>
            </a:r>
          </a:p>
        </p:txBody>
      </p:sp>
      <p:sp>
        <p:nvSpPr>
          <p:cNvPr id="2938" name="Google Shape;2938;p44">
            <a:extLst>
              <a:ext uri="{FF2B5EF4-FFF2-40B4-BE49-F238E27FC236}">
                <a16:creationId xmlns:a16="http://schemas.microsoft.com/office/drawing/2014/main" id="{E7D43370-4ECA-81A2-050A-E595A9A7A645}"/>
              </a:ext>
            </a:extLst>
          </p:cNvPr>
          <p:cNvSpPr txBox="1">
            <a:spLocks noGrp="1"/>
          </p:cNvSpPr>
          <p:nvPr>
            <p:ph type="subTitle" idx="3"/>
          </p:nvPr>
        </p:nvSpPr>
        <p:spPr>
          <a:xfrm>
            <a:off x="1472401" y="3339986"/>
            <a:ext cx="3814598"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500" noProof="0" dirty="0">
                <a:solidFill>
                  <a:srgbClr val="005C2A"/>
                </a:solidFill>
              </a:rPr>
              <a:t>Elastic net</a:t>
            </a:r>
          </a:p>
        </p:txBody>
      </p:sp>
      <p:sp>
        <p:nvSpPr>
          <p:cNvPr id="2939" name="Google Shape;2939;p44">
            <a:extLst>
              <a:ext uri="{FF2B5EF4-FFF2-40B4-BE49-F238E27FC236}">
                <a16:creationId xmlns:a16="http://schemas.microsoft.com/office/drawing/2014/main" id="{0BCFDB67-1C4B-EF61-2E19-E1E48FCAC70B}"/>
              </a:ext>
            </a:extLst>
          </p:cNvPr>
          <p:cNvSpPr txBox="1">
            <a:spLocks noGrp="1"/>
          </p:cNvSpPr>
          <p:nvPr>
            <p:ph type="subTitle" idx="4"/>
          </p:nvPr>
        </p:nvSpPr>
        <p:spPr>
          <a:xfrm>
            <a:off x="5303949" y="3339986"/>
            <a:ext cx="27327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500" noProof="0" dirty="0">
                <a:solidFill>
                  <a:srgbClr val="1257AF"/>
                </a:solidFill>
              </a:rPr>
              <a:t>Logistic Regression</a:t>
            </a:r>
          </a:p>
        </p:txBody>
      </p:sp>
      <p:grpSp>
        <p:nvGrpSpPr>
          <p:cNvPr id="6" name="Group 5">
            <a:extLst>
              <a:ext uri="{FF2B5EF4-FFF2-40B4-BE49-F238E27FC236}">
                <a16:creationId xmlns:a16="http://schemas.microsoft.com/office/drawing/2014/main" id="{81F56B8E-FE2F-30F1-ADD8-5E5B089A637A}"/>
              </a:ext>
            </a:extLst>
          </p:cNvPr>
          <p:cNvGrpSpPr/>
          <p:nvPr/>
        </p:nvGrpSpPr>
        <p:grpSpPr>
          <a:xfrm>
            <a:off x="1571990" y="1466566"/>
            <a:ext cx="6000021" cy="1851485"/>
            <a:chOff x="1144255" y="1549116"/>
            <a:chExt cx="6000021" cy="1851485"/>
          </a:xfrm>
        </p:grpSpPr>
        <p:pic>
          <p:nvPicPr>
            <p:cNvPr id="3" name="Picture 2">
              <a:extLst>
                <a:ext uri="{FF2B5EF4-FFF2-40B4-BE49-F238E27FC236}">
                  <a16:creationId xmlns:a16="http://schemas.microsoft.com/office/drawing/2014/main" id="{EE0572FB-54CA-2726-AA2C-B28D1A1584EE}"/>
                </a:ext>
              </a:extLst>
            </p:cNvPr>
            <p:cNvPicPr>
              <a:picLocks noChangeAspect="1"/>
            </p:cNvPicPr>
            <p:nvPr/>
          </p:nvPicPr>
          <p:blipFill>
            <a:blip r:embed="rId3"/>
            <a:stretch>
              <a:fillRect/>
            </a:stretch>
          </p:blipFill>
          <p:spPr>
            <a:xfrm>
              <a:off x="5340853" y="1549116"/>
              <a:ext cx="1803423" cy="1847257"/>
            </a:xfrm>
            <a:prstGeom prst="rect">
              <a:avLst/>
            </a:prstGeom>
            <a:ln>
              <a:solidFill>
                <a:schemeClr val="tx1">
                  <a:lumMod val="60000"/>
                  <a:lumOff val="40000"/>
                </a:schemeClr>
              </a:solidFill>
              <a:prstDash val="dash"/>
            </a:ln>
          </p:spPr>
        </p:pic>
        <p:pic>
          <p:nvPicPr>
            <p:cNvPr id="5" name="Picture 4">
              <a:extLst>
                <a:ext uri="{FF2B5EF4-FFF2-40B4-BE49-F238E27FC236}">
                  <a16:creationId xmlns:a16="http://schemas.microsoft.com/office/drawing/2014/main" id="{AB1CB946-3175-A35B-8FA0-6A475F6168BF}"/>
                </a:ext>
              </a:extLst>
            </p:cNvPr>
            <p:cNvPicPr>
              <a:picLocks noChangeAspect="1"/>
            </p:cNvPicPr>
            <p:nvPr/>
          </p:nvPicPr>
          <p:blipFill>
            <a:blip r:embed="rId4"/>
            <a:stretch>
              <a:fillRect/>
            </a:stretch>
          </p:blipFill>
          <p:spPr>
            <a:xfrm>
              <a:off x="1144255" y="1560000"/>
              <a:ext cx="3715009" cy="1840601"/>
            </a:xfrm>
            <a:prstGeom prst="rect">
              <a:avLst/>
            </a:prstGeom>
            <a:ln>
              <a:solidFill>
                <a:srgbClr val="005C2A"/>
              </a:solidFill>
              <a:prstDash val="dash"/>
            </a:ln>
          </p:spPr>
        </p:pic>
      </p:grpSp>
      <p:sp>
        <p:nvSpPr>
          <p:cNvPr id="4" name="Rectangle 3">
            <a:extLst>
              <a:ext uri="{FF2B5EF4-FFF2-40B4-BE49-F238E27FC236}">
                <a16:creationId xmlns:a16="http://schemas.microsoft.com/office/drawing/2014/main" id="{BB960B72-1962-5C6F-A192-D00211CD28A7}"/>
              </a:ext>
            </a:extLst>
          </p:cNvPr>
          <p:cNvSpPr/>
          <p:nvPr/>
        </p:nvSpPr>
        <p:spPr>
          <a:xfrm>
            <a:off x="2822400" y="4697921"/>
            <a:ext cx="5798198" cy="268855"/>
          </a:xfrm>
          <a:prstGeom prst="rect">
            <a:avLst/>
          </a:prstGeom>
          <a:solidFill>
            <a:srgbClr val="F2F2F2"/>
          </a:solidFill>
          <a:ln w="12700">
            <a:solidFill>
              <a:srgbClr val="2EBBF2"/>
            </a:solidFill>
            <a:prstDash val="sysDash"/>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r>
              <a:rPr lang="en-US" sz="900" i="1" noProof="0" dirty="0">
                <a:solidFill>
                  <a:srgbClr val="00006A"/>
                </a:solidFill>
                <a:latin typeface="Albert Sans" pitchFamily="2" charset="0"/>
              </a:rPr>
              <a:t>Test set analyses are unreliable since the construction and sampling methods of the test sets are unknown.</a:t>
            </a:r>
          </a:p>
        </p:txBody>
      </p:sp>
    </p:spTree>
    <p:extLst>
      <p:ext uri="{BB962C8B-B14F-4D97-AF65-F5344CB8AC3E}">
        <p14:creationId xmlns:p14="http://schemas.microsoft.com/office/powerpoint/2010/main" val="31044326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12">
          <a:extLst>
            <a:ext uri="{FF2B5EF4-FFF2-40B4-BE49-F238E27FC236}">
              <a16:creationId xmlns:a16="http://schemas.microsoft.com/office/drawing/2014/main" id="{9EFEDF47-B962-F46E-7696-DC0B5A5CF073}"/>
            </a:ext>
          </a:extLst>
        </p:cNvPr>
        <p:cNvGrpSpPr/>
        <p:nvPr/>
      </p:nvGrpSpPr>
      <p:grpSpPr>
        <a:xfrm>
          <a:off x="0" y="0"/>
          <a:ext cx="0" cy="0"/>
          <a:chOff x="0" y="0"/>
          <a:chExt cx="0" cy="0"/>
        </a:xfrm>
      </p:grpSpPr>
      <p:sp>
        <p:nvSpPr>
          <p:cNvPr id="2913" name="Google Shape;2913;p41">
            <a:extLst>
              <a:ext uri="{FF2B5EF4-FFF2-40B4-BE49-F238E27FC236}">
                <a16:creationId xmlns:a16="http://schemas.microsoft.com/office/drawing/2014/main" id="{448ABEAA-0C69-116B-4FE7-EE4C6278A7EF}"/>
              </a:ext>
            </a:extLst>
          </p:cNvPr>
          <p:cNvSpPr txBox="1">
            <a:spLocks noGrp="1"/>
          </p:cNvSpPr>
          <p:nvPr>
            <p:ph type="title"/>
          </p:nvPr>
        </p:nvSpPr>
        <p:spPr>
          <a:xfrm>
            <a:off x="2413859" y="1850938"/>
            <a:ext cx="5694300" cy="91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400" noProof="0" dirty="0"/>
              <a:t>Technical choices and conclusion </a:t>
            </a:r>
          </a:p>
        </p:txBody>
      </p:sp>
      <p:sp>
        <p:nvSpPr>
          <p:cNvPr id="2915" name="Google Shape;2915;p41">
            <a:extLst>
              <a:ext uri="{FF2B5EF4-FFF2-40B4-BE49-F238E27FC236}">
                <a16:creationId xmlns:a16="http://schemas.microsoft.com/office/drawing/2014/main" id="{E48D9BAE-D7BB-6B98-79FB-E63BBF158A64}"/>
              </a:ext>
            </a:extLst>
          </p:cNvPr>
          <p:cNvSpPr txBox="1">
            <a:spLocks noGrp="1"/>
          </p:cNvSpPr>
          <p:nvPr>
            <p:ph type="subTitle" idx="1"/>
          </p:nvPr>
        </p:nvSpPr>
        <p:spPr>
          <a:xfrm>
            <a:off x="2413858" y="2737731"/>
            <a:ext cx="5979571" cy="375000"/>
          </a:xfrm>
          <a:prstGeom prst="rect">
            <a:avLst/>
          </a:prstGeom>
        </p:spPr>
        <p:txBody>
          <a:bodyPr spcFirstLastPara="1" wrap="square" lIns="91425" tIns="91425" rIns="91425" bIns="91425" anchor="t" anchorCtr="0">
            <a:no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sz="1400" noProof="0" dirty="0">
                <a:solidFill>
                  <a:schemeClr val="tx1"/>
                </a:solidFill>
                <a:latin typeface="Albert Sans" pitchFamily="2" charset="0"/>
              </a:rPr>
              <a:t>L</a:t>
            </a:r>
            <a:r>
              <a:rPr kumimoji="0" lang="en-US" sz="1400" b="0" i="0" u="none" strike="noStrike" cap="none" normalizeH="0" baseline="0" noProof="0" dirty="0">
                <a:ln>
                  <a:noFill/>
                </a:ln>
                <a:solidFill>
                  <a:schemeClr val="tx1"/>
                </a:solidFill>
                <a:effectLst/>
                <a:latin typeface="Albert Sans" pitchFamily="2" charset="0"/>
              </a:rPr>
              <a:t>et's look at the technical choices made and the conclusions</a:t>
            </a:r>
          </a:p>
        </p:txBody>
      </p:sp>
      <p:sp>
        <p:nvSpPr>
          <p:cNvPr id="2916" name="Google Shape;2916;p41">
            <a:extLst>
              <a:ext uri="{FF2B5EF4-FFF2-40B4-BE49-F238E27FC236}">
                <a16:creationId xmlns:a16="http://schemas.microsoft.com/office/drawing/2014/main" id="{B946CF22-DD95-C65A-C572-652E0E51CDF3}"/>
              </a:ext>
            </a:extLst>
          </p:cNvPr>
          <p:cNvSpPr/>
          <p:nvPr/>
        </p:nvSpPr>
        <p:spPr>
          <a:xfrm>
            <a:off x="528601" y="3695925"/>
            <a:ext cx="3282600" cy="605400"/>
          </a:xfrm>
          <a:prstGeom prst="rightArrow">
            <a:avLst>
              <a:gd name="adj1" fmla="val 50000"/>
              <a:gd name="adj2" fmla="val 80869"/>
            </a:avLst>
          </a:prstGeom>
          <a:solidFill>
            <a:srgbClr val="2EBBF2">
              <a:alpha val="265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lang="en-US" noProof="0" dirty="0">
              <a:latin typeface="Albert Sans"/>
              <a:ea typeface="Albert Sans"/>
              <a:cs typeface="Albert Sans"/>
              <a:sym typeface="Albert Sans"/>
            </a:endParaRPr>
          </a:p>
        </p:txBody>
      </p:sp>
      <p:grpSp>
        <p:nvGrpSpPr>
          <p:cNvPr id="5" name="Google Shape;14271;p89">
            <a:extLst>
              <a:ext uri="{FF2B5EF4-FFF2-40B4-BE49-F238E27FC236}">
                <a16:creationId xmlns:a16="http://schemas.microsoft.com/office/drawing/2014/main" id="{B82F24ED-EF79-27B4-E1CF-67ADFAE113C4}"/>
              </a:ext>
            </a:extLst>
          </p:cNvPr>
          <p:cNvGrpSpPr/>
          <p:nvPr/>
        </p:nvGrpSpPr>
        <p:grpSpPr>
          <a:xfrm>
            <a:off x="920781" y="1651202"/>
            <a:ext cx="1249120" cy="1315372"/>
            <a:chOff x="862283" y="4274771"/>
            <a:chExt cx="341204" cy="359301"/>
          </a:xfrm>
        </p:grpSpPr>
        <p:sp>
          <p:nvSpPr>
            <p:cNvPr id="6" name="Google Shape;14272;p89">
              <a:extLst>
                <a:ext uri="{FF2B5EF4-FFF2-40B4-BE49-F238E27FC236}">
                  <a16:creationId xmlns:a16="http://schemas.microsoft.com/office/drawing/2014/main" id="{C6C73BC5-97E7-295C-09ED-F766A287CDD3}"/>
                </a:ext>
              </a:extLst>
            </p:cNvPr>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0000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 name="Google Shape;14273;p89">
              <a:extLst>
                <a:ext uri="{FF2B5EF4-FFF2-40B4-BE49-F238E27FC236}">
                  <a16:creationId xmlns:a16="http://schemas.microsoft.com/office/drawing/2014/main" id="{BF4B984C-685C-F55E-F7BF-8B09EA1C1E72}"/>
                </a:ext>
              </a:extLst>
            </p:cNvPr>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0000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 name="Google Shape;14274;p89">
              <a:extLst>
                <a:ext uri="{FF2B5EF4-FFF2-40B4-BE49-F238E27FC236}">
                  <a16:creationId xmlns:a16="http://schemas.microsoft.com/office/drawing/2014/main" id="{E21CB965-8386-CCB1-62D5-12641508A289}"/>
                </a:ext>
              </a:extLst>
            </p:cNvPr>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0000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grpSp>
    </p:spTree>
    <p:extLst>
      <p:ext uri="{BB962C8B-B14F-4D97-AF65-F5344CB8AC3E}">
        <p14:creationId xmlns:p14="http://schemas.microsoft.com/office/powerpoint/2010/main" val="20849682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280"/>
        <p:cNvGrpSpPr/>
        <p:nvPr/>
      </p:nvGrpSpPr>
      <p:grpSpPr>
        <a:xfrm>
          <a:off x="0" y="0"/>
          <a:ext cx="0" cy="0"/>
          <a:chOff x="0" y="0"/>
          <a:chExt cx="0" cy="0"/>
        </a:xfrm>
      </p:grpSpPr>
      <p:sp>
        <p:nvSpPr>
          <p:cNvPr id="3281" name="Google Shape;3281;p59"/>
          <p:cNvSpPr txBox="1"/>
          <p:nvPr/>
        </p:nvSpPr>
        <p:spPr>
          <a:xfrm>
            <a:off x="719999" y="1835100"/>
            <a:ext cx="2020800" cy="5589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US" sz="2000" b="1" noProof="0" dirty="0" err="1">
                <a:solidFill>
                  <a:schemeClr val="dk1"/>
                </a:solidFill>
                <a:latin typeface="Montserrat"/>
                <a:ea typeface="Montserrat"/>
                <a:cs typeface="Montserrat"/>
                <a:sym typeface="Montserrat"/>
              </a:rPr>
              <a:t>DataFilter</a:t>
            </a:r>
            <a:endParaRPr lang="en-US" sz="2000" b="1" noProof="0" dirty="0">
              <a:solidFill>
                <a:schemeClr val="dk1"/>
              </a:solidFill>
              <a:latin typeface="Montserrat"/>
              <a:ea typeface="Montserrat"/>
              <a:cs typeface="Montserrat"/>
              <a:sym typeface="Montserrat"/>
            </a:endParaRPr>
          </a:p>
        </p:txBody>
      </p:sp>
      <p:sp>
        <p:nvSpPr>
          <p:cNvPr id="3282" name="Google Shape;3282;p59"/>
          <p:cNvSpPr txBox="1">
            <a:spLocks noGrp="1"/>
          </p:cNvSpPr>
          <p:nvPr>
            <p:ph type="title"/>
          </p:nvPr>
        </p:nvSpPr>
        <p:spPr>
          <a:xfrm>
            <a:off x="720000" y="71227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noProof="0" dirty="0">
                <a:latin typeface="Montserrat" pitchFamily="2" charset="0"/>
              </a:rPr>
              <a:t>Software engineering – </a:t>
            </a:r>
            <a:r>
              <a:rPr lang="en-US" sz="2800" noProof="0" dirty="0">
                <a:solidFill>
                  <a:srgbClr val="00B050"/>
                </a:solidFill>
                <a:latin typeface="Montserrat" pitchFamily="2" charset="0"/>
                <a:ea typeface="Roboto" panose="02000000000000000000" pitchFamily="2" charset="0"/>
              </a:rPr>
              <a:t>UML diagram</a:t>
            </a:r>
          </a:p>
        </p:txBody>
      </p:sp>
      <p:sp>
        <p:nvSpPr>
          <p:cNvPr id="3283" name="Google Shape;3283;p59"/>
          <p:cNvSpPr txBox="1"/>
          <p:nvPr/>
        </p:nvSpPr>
        <p:spPr>
          <a:xfrm>
            <a:off x="3714450" y="1826250"/>
            <a:ext cx="1715100" cy="880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US" sz="2000" b="1" noProof="0" dirty="0">
                <a:solidFill>
                  <a:schemeClr val="dk1"/>
                </a:solidFill>
                <a:latin typeface="Montserrat"/>
                <a:ea typeface="Montserrat"/>
                <a:cs typeface="Montserrat"/>
                <a:sym typeface="Montserrat"/>
              </a:rPr>
              <a:t>Model</a:t>
            </a:r>
          </a:p>
          <a:p>
            <a:pPr marL="0" lvl="0" indent="0" algn="ctr" rtl="0">
              <a:lnSpc>
                <a:spcPct val="115000"/>
              </a:lnSpc>
              <a:spcBef>
                <a:spcPts val="0"/>
              </a:spcBef>
              <a:spcAft>
                <a:spcPts val="0"/>
              </a:spcAft>
              <a:buNone/>
            </a:pPr>
            <a:r>
              <a:rPr lang="en-US" sz="2000" b="1" noProof="0" dirty="0">
                <a:solidFill>
                  <a:schemeClr val="dk1"/>
                </a:solidFill>
                <a:latin typeface="Montserrat"/>
                <a:ea typeface="Montserrat"/>
                <a:cs typeface="Montserrat"/>
                <a:sym typeface="Montserrat"/>
              </a:rPr>
              <a:t> </a:t>
            </a:r>
          </a:p>
        </p:txBody>
      </p:sp>
      <p:sp>
        <p:nvSpPr>
          <p:cNvPr id="3284" name="Google Shape;3284;p59"/>
          <p:cNvSpPr txBox="1"/>
          <p:nvPr/>
        </p:nvSpPr>
        <p:spPr>
          <a:xfrm>
            <a:off x="719999" y="3054305"/>
            <a:ext cx="2020800" cy="5589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US" sz="1600" b="1" noProof="0" dirty="0" err="1">
                <a:solidFill>
                  <a:schemeClr val="dk1"/>
                </a:solidFill>
                <a:latin typeface="Montserrat"/>
                <a:ea typeface="Montserrat"/>
                <a:cs typeface="Montserrat"/>
                <a:sym typeface="Montserrat"/>
              </a:rPr>
              <a:t>FeatureSelection</a:t>
            </a:r>
            <a:endParaRPr lang="en-US" sz="1600" b="1" noProof="0" dirty="0">
              <a:solidFill>
                <a:schemeClr val="dk1"/>
              </a:solidFill>
              <a:latin typeface="Montserrat"/>
              <a:ea typeface="Montserrat"/>
              <a:cs typeface="Montserrat"/>
              <a:sym typeface="Montserrat"/>
            </a:endParaRPr>
          </a:p>
        </p:txBody>
      </p:sp>
      <p:sp>
        <p:nvSpPr>
          <p:cNvPr id="3285" name="Google Shape;3285;p59"/>
          <p:cNvSpPr txBox="1"/>
          <p:nvPr/>
        </p:nvSpPr>
        <p:spPr>
          <a:xfrm>
            <a:off x="6288125" y="1835100"/>
            <a:ext cx="2136000" cy="558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2000" b="1" noProof="0" dirty="0">
                <a:solidFill>
                  <a:schemeClr val="dk1"/>
                </a:solidFill>
                <a:latin typeface="Montserrat"/>
                <a:ea typeface="Montserrat"/>
                <a:cs typeface="Montserrat"/>
                <a:sym typeface="Montserrat"/>
              </a:rPr>
              <a:t>Predictions</a:t>
            </a:r>
          </a:p>
        </p:txBody>
      </p:sp>
      <p:sp>
        <p:nvSpPr>
          <p:cNvPr id="3286" name="Google Shape;3286;p59"/>
          <p:cNvSpPr txBox="1"/>
          <p:nvPr/>
        </p:nvSpPr>
        <p:spPr>
          <a:xfrm>
            <a:off x="6288125" y="3054305"/>
            <a:ext cx="2136000" cy="558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2000" b="1" noProof="0" dirty="0">
                <a:solidFill>
                  <a:schemeClr val="dk1"/>
                </a:solidFill>
                <a:latin typeface="Montserrat"/>
                <a:ea typeface="Montserrat"/>
                <a:cs typeface="Montserrat"/>
                <a:sym typeface="Montserrat"/>
              </a:rPr>
              <a:t>Output model</a:t>
            </a:r>
          </a:p>
        </p:txBody>
      </p:sp>
      <p:sp>
        <p:nvSpPr>
          <p:cNvPr id="3287" name="Google Shape;3287;p59"/>
          <p:cNvSpPr txBox="1"/>
          <p:nvPr/>
        </p:nvSpPr>
        <p:spPr>
          <a:xfrm>
            <a:off x="720000" y="2252798"/>
            <a:ext cx="2020800" cy="3966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US" sz="1200" noProof="0" dirty="0">
                <a:solidFill>
                  <a:schemeClr val="dk1"/>
                </a:solidFill>
                <a:latin typeface="Albert Sans"/>
                <a:ea typeface="Albert Sans"/>
                <a:cs typeface="Albert Sans"/>
                <a:sym typeface="Albert Sans"/>
              </a:rPr>
              <a:t>i.e. </a:t>
            </a:r>
            <a:r>
              <a:rPr lang="en-US" sz="1200" i="1" noProof="0" dirty="0">
                <a:solidFill>
                  <a:schemeClr val="dk1"/>
                </a:solidFill>
                <a:latin typeface="Albert Sans"/>
                <a:ea typeface="Albert Sans"/>
                <a:cs typeface="Albert Sans"/>
                <a:sym typeface="Albert Sans"/>
              </a:rPr>
              <a:t>DataClassification.py</a:t>
            </a:r>
          </a:p>
        </p:txBody>
      </p:sp>
      <p:sp>
        <p:nvSpPr>
          <p:cNvPr id="3288" name="Google Shape;3288;p59"/>
          <p:cNvSpPr txBox="1"/>
          <p:nvPr/>
        </p:nvSpPr>
        <p:spPr>
          <a:xfrm>
            <a:off x="720000" y="3471999"/>
            <a:ext cx="2020800" cy="3966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US" sz="1200" noProof="0" dirty="0">
                <a:solidFill>
                  <a:schemeClr val="dk1"/>
                </a:solidFill>
                <a:latin typeface="Albert Sans"/>
                <a:ea typeface="Albert Sans"/>
                <a:cs typeface="Albert Sans"/>
                <a:sym typeface="Albert Sans"/>
              </a:rPr>
              <a:t>i.e. </a:t>
            </a:r>
            <a:r>
              <a:rPr lang="en-US" sz="1200" i="1" noProof="0" dirty="0" err="1">
                <a:solidFill>
                  <a:schemeClr val="dk1"/>
                </a:solidFill>
                <a:latin typeface="Albert Sans"/>
                <a:ea typeface="Albert Sans"/>
                <a:cs typeface="Albert Sans"/>
                <a:sym typeface="Albert Sans"/>
              </a:rPr>
              <a:t>featureSelection.ipynb</a:t>
            </a:r>
            <a:endParaRPr lang="en-US" sz="1200" i="1" noProof="0" dirty="0">
              <a:solidFill>
                <a:schemeClr val="dk1"/>
              </a:solidFill>
              <a:latin typeface="Albert Sans"/>
              <a:ea typeface="Albert Sans"/>
              <a:cs typeface="Albert Sans"/>
              <a:sym typeface="Albert Sans"/>
            </a:endParaRPr>
          </a:p>
        </p:txBody>
      </p:sp>
      <p:sp>
        <p:nvSpPr>
          <p:cNvPr id="3289" name="Google Shape;3289;p59"/>
          <p:cNvSpPr txBox="1"/>
          <p:nvPr/>
        </p:nvSpPr>
        <p:spPr>
          <a:xfrm>
            <a:off x="6288126" y="2252798"/>
            <a:ext cx="2136000" cy="3966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US" sz="1200" noProof="0" dirty="0">
                <a:solidFill>
                  <a:schemeClr val="dk1"/>
                </a:solidFill>
                <a:latin typeface="Albert Sans"/>
                <a:ea typeface="Albert Sans"/>
                <a:cs typeface="Albert Sans"/>
                <a:sym typeface="Albert Sans"/>
              </a:rPr>
              <a:t>i.e. </a:t>
            </a:r>
            <a:r>
              <a:rPr lang="en-US" sz="1200" i="1" noProof="0" dirty="0">
                <a:solidFill>
                  <a:schemeClr val="dk1"/>
                </a:solidFill>
                <a:latin typeface="Albert Sans"/>
                <a:ea typeface="Albert Sans"/>
                <a:cs typeface="Albert Sans"/>
                <a:sym typeface="Albert Sans"/>
              </a:rPr>
              <a:t>class_ped.csv</a:t>
            </a:r>
          </a:p>
        </p:txBody>
      </p:sp>
      <p:sp>
        <p:nvSpPr>
          <p:cNvPr id="3290" name="Google Shape;3290;p59"/>
          <p:cNvSpPr txBox="1"/>
          <p:nvPr/>
        </p:nvSpPr>
        <p:spPr>
          <a:xfrm>
            <a:off x="6288126" y="3472000"/>
            <a:ext cx="2136000" cy="3966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US" sz="1200" noProof="0" dirty="0">
                <a:solidFill>
                  <a:schemeClr val="dk1"/>
                </a:solidFill>
                <a:latin typeface="Albert Sans"/>
                <a:ea typeface="Albert Sans"/>
                <a:cs typeface="Albert Sans"/>
                <a:sym typeface="Albert Sans"/>
              </a:rPr>
              <a:t>i.e. </a:t>
            </a:r>
            <a:r>
              <a:rPr lang="en-US" sz="1200" i="1" noProof="0" dirty="0" err="1">
                <a:solidFill>
                  <a:schemeClr val="dk1"/>
                </a:solidFill>
                <a:latin typeface="Albert Sans"/>
                <a:ea typeface="Albert Sans"/>
                <a:cs typeface="Albert Sans"/>
                <a:sym typeface="Albert Sans"/>
              </a:rPr>
              <a:t>LR_model.pkl</a:t>
            </a:r>
            <a:endParaRPr lang="en-US" sz="1200" i="1" noProof="0" dirty="0">
              <a:solidFill>
                <a:schemeClr val="dk1"/>
              </a:solidFill>
              <a:latin typeface="Albert Sans"/>
              <a:ea typeface="Albert Sans"/>
              <a:cs typeface="Albert Sans"/>
              <a:sym typeface="Albert Sans"/>
            </a:endParaRPr>
          </a:p>
        </p:txBody>
      </p:sp>
      <p:sp>
        <p:nvSpPr>
          <p:cNvPr id="3291" name="Google Shape;3291;p59"/>
          <p:cNvSpPr txBox="1"/>
          <p:nvPr/>
        </p:nvSpPr>
        <p:spPr>
          <a:xfrm>
            <a:off x="3625191" y="3032150"/>
            <a:ext cx="2020800" cy="5589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US" sz="1200" b="1" noProof="0" dirty="0">
                <a:solidFill>
                  <a:schemeClr val="dk1"/>
                </a:solidFill>
                <a:latin typeface="Montserrat"/>
                <a:ea typeface="Montserrat"/>
                <a:cs typeface="Montserrat"/>
                <a:sym typeface="Montserrat"/>
              </a:rPr>
              <a:t>Validation and test</a:t>
            </a:r>
          </a:p>
        </p:txBody>
      </p:sp>
      <p:cxnSp>
        <p:nvCxnSpPr>
          <p:cNvPr id="3293" name="Google Shape;3293;p59"/>
          <p:cNvCxnSpPr>
            <a:cxnSpLocks/>
          </p:cNvCxnSpPr>
          <p:nvPr/>
        </p:nvCxnSpPr>
        <p:spPr>
          <a:xfrm>
            <a:off x="5086350" y="2724331"/>
            <a:ext cx="0" cy="472321"/>
          </a:xfrm>
          <a:prstGeom prst="straightConnector1">
            <a:avLst/>
          </a:prstGeom>
          <a:noFill/>
          <a:ln w="9525" cap="flat" cmpd="sng">
            <a:solidFill>
              <a:srgbClr val="00B050"/>
            </a:solidFill>
            <a:prstDash val="solid"/>
            <a:round/>
            <a:headEnd type="none" w="med" len="med"/>
            <a:tailEnd type="triangle" w="med" len="med"/>
          </a:ln>
        </p:spPr>
      </p:cxnSp>
      <p:cxnSp>
        <p:nvCxnSpPr>
          <p:cNvPr id="3294" name="Google Shape;3294;p59"/>
          <p:cNvCxnSpPr>
            <a:stCxn id="3283" idx="1"/>
            <a:endCxn id="3281" idx="3"/>
          </p:cNvCxnSpPr>
          <p:nvPr/>
        </p:nvCxnSpPr>
        <p:spPr>
          <a:xfrm rot="10800000">
            <a:off x="2740650" y="2114700"/>
            <a:ext cx="973800" cy="151800"/>
          </a:xfrm>
          <a:prstGeom prst="bentConnector3">
            <a:avLst>
              <a:gd name="adj1" fmla="val 49992"/>
            </a:avLst>
          </a:prstGeom>
          <a:noFill/>
          <a:ln w="9525" cap="flat" cmpd="sng">
            <a:solidFill>
              <a:schemeClr val="dk1"/>
            </a:solidFill>
            <a:prstDash val="dash"/>
            <a:round/>
            <a:headEnd type="none" w="med" len="med"/>
            <a:tailEnd type="oval" w="med" len="med"/>
          </a:ln>
        </p:spPr>
      </p:cxnSp>
      <p:cxnSp>
        <p:nvCxnSpPr>
          <p:cNvPr id="3295" name="Google Shape;3295;p59"/>
          <p:cNvCxnSpPr>
            <a:stCxn id="3283" idx="1"/>
            <a:endCxn id="3284" idx="3"/>
          </p:cNvCxnSpPr>
          <p:nvPr/>
        </p:nvCxnSpPr>
        <p:spPr>
          <a:xfrm flipH="1">
            <a:off x="2740650" y="2266500"/>
            <a:ext cx="973800" cy="1067400"/>
          </a:xfrm>
          <a:prstGeom prst="bentConnector3">
            <a:avLst>
              <a:gd name="adj1" fmla="val 49992"/>
            </a:avLst>
          </a:prstGeom>
          <a:noFill/>
          <a:ln w="9525" cap="flat" cmpd="sng">
            <a:solidFill>
              <a:srgbClr val="00006A"/>
            </a:solidFill>
            <a:prstDash val="dash"/>
            <a:round/>
            <a:headEnd type="none" w="med" len="med"/>
            <a:tailEnd type="oval" w="med" len="med"/>
          </a:ln>
        </p:spPr>
      </p:cxnSp>
      <p:cxnSp>
        <p:nvCxnSpPr>
          <p:cNvPr id="3296" name="Google Shape;3296;p59"/>
          <p:cNvCxnSpPr>
            <a:cxnSpLocks/>
            <a:stCxn id="3283" idx="3"/>
            <a:endCxn id="3285" idx="1"/>
          </p:cNvCxnSpPr>
          <p:nvPr/>
        </p:nvCxnSpPr>
        <p:spPr>
          <a:xfrm rot="10800000" flipH="1">
            <a:off x="5429550" y="2114700"/>
            <a:ext cx="858600" cy="151800"/>
          </a:xfrm>
          <a:prstGeom prst="bentConnector3">
            <a:avLst>
              <a:gd name="adj1" fmla="val 49999"/>
            </a:avLst>
          </a:prstGeom>
          <a:noFill/>
          <a:ln w="9525" cap="flat" cmpd="sng">
            <a:solidFill>
              <a:schemeClr val="dk1"/>
            </a:solidFill>
            <a:prstDash val="dash"/>
            <a:round/>
            <a:headEnd type="none" w="med" len="med"/>
            <a:tailEnd type="oval" w="med" len="med"/>
          </a:ln>
        </p:spPr>
      </p:cxnSp>
      <p:cxnSp>
        <p:nvCxnSpPr>
          <p:cNvPr id="3297" name="Google Shape;3297;p59"/>
          <p:cNvCxnSpPr>
            <a:cxnSpLocks/>
            <a:stCxn id="3283" idx="3"/>
            <a:endCxn id="3286" idx="1"/>
          </p:cNvCxnSpPr>
          <p:nvPr/>
        </p:nvCxnSpPr>
        <p:spPr>
          <a:xfrm>
            <a:off x="5429550" y="2266500"/>
            <a:ext cx="858600" cy="1067400"/>
          </a:xfrm>
          <a:prstGeom prst="bentConnector3">
            <a:avLst>
              <a:gd name="adj1" fmla="val 49999"/>
            </a:avLst>
          </a:prstGeom>
          <a:noFill/>
          <a:ln w="9525" cap="flat" cmpd="sng">
            <a:solidFill>
              <a:schemeClr val="dk1"/>
            </a:solidFill>
            <a:prstDash val="dash"/>
            <a:round/>
            <a:headEnd type="none" w="med" len="med"/>
            <a:tailEnd type="oval" w="med" len="med"/>
          </a:ln>
        </p:spPr>
      </p:cxnSp>
      <p:sp>
        <p:nvSpPr>
          <p:cNvPr id="2" name="TextBox 1">
            <a:extLst>
              <a:ext uri="{FF2B5EF4-FFF2-40B4-BE49-F238E27FC236}">
                <a16:creationId xmlns:a16="http://schemas.microsoft.com/office/drawing/2014/main" id="{8212F6DC-F661-DC98-8312-21EF63C8A9D6}"/>
              </a:ext>
            </a:extLst>
          </p:cNvPr>
          <p:cNvSpPr txBox="1"/>
          <p:nvPr/>
        </p:nvSpPr>
        <p:spPr>
          <a:xfrm>
            <a:off x="3829050" y="2335530"/>
            <a:ext cx="1447800" cy="273601"/>
          </a:xfrm>
          <a:prstGeom prst="rect">
            <a:avLst/>
          </a:prstGeom>
          <a:noFill/>
        </p:spPr>
        <p:txBody>
          <a:bodyPr wrap="square" rtlCol="0">
            <a:spAutoFit/>
          </a:bodyPr>
          <a:lstStyle/>
          <a:p>
            <a:pPr marL="0" lvl="0" indent="0" algn="ctr" rtl="0">
              <a:lnSpc>
                <a:spcPct val="115000"/>
              </a:lnSpc>
              <a:spcBef>
                <a:spcPts val="0"/>
              </a:spcBef>
              <a:spcAft>
                <a:spcPts val="0"/>
              </a:spcAft>
              <a:buNone/>
            </a:pPr>
            <a:r>
              <a:rPr lang="en-US" sz="1100" noProof="0" dirty="0" err="1">
                <a:solidFill>
                  <a:schemeClr val="dk1"/>
                </a:solidFill>
                <a:latin typeface="Albert Sans"/>
                <a:ea typeface="Albert Sans"/>
                <a:cs typeface="Albert Sans"/>
                <a:sym typeface="Albert Sans"/>
              </a:rPr>
              <a:t>i.e</a:t>
            </a:r>
            <a:r>
              <a:rPr lang="en-US" sz="1100" noProof="0" dirty="0">
                <a:solidFill>
                  <a:schemeClr val="dk1"/>
                </a:solidFill>
                <a:latin typeface="Albert Sans"/>
                <a:ea typeface="Albert Sans"/>
                <a:cs typeface="Albert Sans"/>
                <a:sym typeface="Albert Sans"/>
              </a:rPr>
              <a:t> </a:t>
            </a:r>
            <a:r>
              <a:rPr lang="en-US" sz="1100" i="1" noProof="0" dirty="0" err="1">
                <a:solidFill>
                  <a:schemeClr val="dk1"/>
                </a:solidFill>
                <a:latin typeface="Albert Sans"/>
                <a:ea typeface="Albert Sans"/>
                <a:cs typeface="Albert Sans"/>
                <a:sym typeface="Albert Sans"/>
              </a:rPr>
              <a:t>LR.ipynb</a:t>
            </a:r>
            <a:endParaRPr lang="en-US" sz="1100" i="1" noProof="0" dirty="0">
              <a:solidFill>
                <a:schemeClr val="dk1"/>
              </a:solidFill>
              <a:latin typeface="Albert Sans"/>
              <a:ea typeface="Albert Sans"/>
              <a:cs typeface="Albert Sans"/>
              <a:sym typeface="Albert Sans"/>
            </a:endParaRPr>
          </a:p>
        </p:txBody>
      </p:sp>
      <p:cxnSp>
        <p:nvCxnSpPr>
          <p:cNvPr id="6" name="Google Shape;3293;p59">
            <a:extLst>
              <a:ext uri="{FF2B5EF4-FFF2-40B4-BE49-F238E27FC236}">
                <a16:creationId xmlns:a16="http://schemas.microsoft.com/office/drawing/2014/main" id="{5003FE0E-758B-319A-6976-650CD0F4AA21}"/>
              </a:ext>
            </a:extLst>
          </p:cNvPr>
          <p:cNvCxnSpPr>
            <a:cxnSpLocks/>
          </p:cNvCxnSpPr>
          <p:nvPr/>
        </p:nvCxnSpPr>
        <p:spPr>
          <a:xfrm>
            <a:off x="4145280" y="2706699"/>
            <a:ext cx="0" cy="489953"/>
          </a:xfrm>
          <a:prstGeom prst="straightConnector1">
            <a:avLst/>
          </a:prstGeom>
          <a:noFill/>
          <a:ln w="9525" cap="flat" cmpd="sng">
            <a:solidFill>
              <a:srgbClr val="C00000"/>
            </a:solidFill>
            <a:prstDash val="solid"/>
            <a:round/>
            <a:headEnd type="triangle" w="med" len="med"/>
            <a:tailEnd type="none" w="med" len="med"/>
          </a:ln>
        </p:spPr>
      </p:cxnSp>
      <p:cxnSp>
        <p:nvCxnSpPr>
          <p:cNvPr id="4" name="Straight Connector 3">
            <a:extLst>
              <a:ext uri="{FF2B5EF4-FFF2-40B4-BE49-F238E27FC236}">
                <a16:creationId xmlns:a16="http://schemas.microsoft.com/office/drawing/2014/main" id="{4F187CF0-6A9B-9E24-FD60-67F226145AE8}"/>
              </a:ext>
            </a:extLst>
          </p:cNvPr>
          <p:cNvCxnSpPr>
            <a:cxnSpLocks/>
          </p:cNvCxnSpPr>
          <p:nvPr/>
        </p:nvCxnSpPr>
        <p:spPr>
          <a:xfrm>
            <a:off x="3447143" y="1338943"/>
            <a:ext cx="0" cy="2750457"/>
          </a:xfrm>
          <a:prstGeom prst="line">
            <a:avLst/>
          </a:prstGeom>
          <a:ln w="9525" cap="flat" cmpd="sng" algn="ctr">
            <a:solidFill>
              <a:srgbClr val="C00000"/>
            </a:solidFill>
            <a:prstDash val="sys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8" name="TextBox 7">
            <a:extLst>
              <a:ext uri="{FF2B5EF4-FFF2-40B4-BE49-F238E27FC236}">
                <a16:creationId xmlns:a16="http://schemas.microsoft.com/office/drawing/2014/main" id="{DBBEDB6C-E337-99C8-0393-16A8127381B4}"/>
              </a:ext>
            </a:extLst>
          </p:cNvPr>
          <p:cNvSpPr txBox="1"/>
          <p:nvPr/>
        </p:nvSpPr>
        <p:spPr>
          <a:xfrm>
            <a:off x="1577999" y="1336393"/>
            <a:ext cx="1119217" cy="276999"/>
          </a:xfrm>
          <a:prstGeom prst="rect">
            <a:avLst/>
          </a:prstGeom>
          <a:noFill/>
        </p:spPr>
        <p:txBody>
          <a:bodyPr wrap="square" rtlCol="0">
            <a:spAutoFit/>
          </a:bodyPr>
          <a:lstStyle/>
          <a:p>
            <a:r>
              <a:rPr lang="en-US" sz="1200" noProof="0" dirty="0">
                <a:solidFill>
                  <a:srgbClr val="C00000"/>
                </a:solidFill>
                <a:latin typeface="Albert Sans" pitchFamily="2" charset="0"/>
              </a:rPr>
              <a:t>Data pipeline</a:t>
            </a:r>
          </a:p>
        </p:txBody>
      </p:sp>
      <p:sp>
        <p:nvSpPr>
          <p:cNvPr id="9" name="TextBox 8">
            <a:extLst>
              <a:ext uri="{FF2B5EF4-FFF2-40B4-BE49-F238E27FC236}">
                <a16:creationId xmlns:a16="http://schemas.microsoft.com/office/drawing/2014/main" id="{CD7A551D-0205-959F-5701-6A473D4BAD4E}"/>
              </a:ext>
            </a:extLst>
          </p:cNvPr>
          <p:cNvSpPr txBox="1"/>
          <p:nvPr/>
        </p:nvSpPr>
        <p:spPr>
          <a:xfrm>
            <a:off x="4189709" y="1336392"/>
            <a:ext cx="763351" cy="276999"/>
          </a:xfrm>
          <a:prstGeom prst="rect">
            <a:avLst/>
          </a:prstGeom>
          <a:noFill/>
        </p:spPr>
        <p:txBody>
          <a:bodyPr wrap="square" rtlCol="0">
            <a:spAutoFit/>
          </a:bodyPr>
          <a:lstStyle/>
          <a:p>
            <a:r>
              <a:rPr lang="en-US" sz="1200" noProof="0" dirty="0">
                <a:solidFill>
                  <a:srgbClr val="1D7DD2"/>
                </a:solidFill>
                <a:latin typeface="Albert Sans" pitchFamily="2" charset="0"/>
              </a:rPr>
              <a:t>SW dev.</a:t>
            </a:r>
          </a:p>
        </p:txBody>
      </p:sp>
      <p:cxnSp>
        <p:nvCxnSpPr>
          <p:cNvPr id="10" name="Straight Connector 9">
            <a:extLst>
              <a:ext uri="{FF2B5EF4-FFF2-40B4-BE49-F238E27FC236}">
                <a16:creationId xmlns:a16="http://schemas.microsoft.com/office/drawing/2014/main" id="{3E6418C1-F910-E565-9119-C3EEC77655F2}"/>
              </a:ext>
            </a:extLst>
          </p:cNvPr>
          <p:cNvCxnSpPr>
            <a:cxnSpLocks/>
          </p:cNvCxnSpPr>
          <p:nvPr/>
        </p:nvCxnSpPr>
        <p:spPr>
          <a:xfrm>
            <a:off x="5685972" y="1338943"/>
            <a:ext cx="0" cy="2750457"/>
          </a:xfrm>
          <a:prstGeom prst="line">
            <a:avLst/>
          </a:prstGeom>
          <a:ln>
            <a:solidFill>
              <a:srgbClr val="1D7DD2"/>
            </a:solidFill>
            <a:prstDash val="sysDash"/>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6739D5F-FB01-3209-4CF3-18B164BB06DA}"/>
              </a:ext>
            </a:extLst>
          </p:cNvPr>
          <p:cNvSpPr txBox="1"/>
          <p:nvPr/>
        </p:nvSpPr>
        <p:spPr>
          <a:xfrm>
            <a:off x="6455755" y="1336392"/>
            <a:ext cx="681597" cy="276999"/>
          </a:xfrm>
          <a:prstGeom prst="rect">
            <a:avLst/>
          </a:prstGeom>
          <a:noFill/>
        </p:spPr>
        <p:txBody>
          <a:bodyPr wrap="square" rtlCol="0">
            <a:spAutoFit/>
          </a:bodyPr>
          <a:lstStyle/>
          <a:p>
            <a:r>
              <a:rPr lang="en-US" sz="1200" noProof="0" dirty="0">
                <a:solidFill>
                  <a:srgbClr val="1257AF"/>
                </a:solidFill>
                <a:latin typeface="Albert Sans" pitchFamily="2" charset="0"/>
              </a:rPr>
              <a:t>Go live</a:t>
            </a:r>
          </a:p>
        </p:txBody>
      </p:sp>
      <p:cxnSp>
        <p:nvCxnSpPr>
          <p:cNvPr id="21" name="Google Shape;3293;p59">
            <a:extLst>
              <a:ext uri="{FF2B5EF4-FFF2-40B4-BE49-F238E27FC236}">
                <a16:creationId xmlns:a16="http://schemas.microsoft.com/office/drawing/2014/main" id="{A7E2BDE1-B880-E76B-B3DE-A6207554F49D}"/>
              </a:ext>
            </a:extLst>
          </p:cNvPr>
          <p:cNvCxnSpPr>
            <a:cxnSpLocks/>
          </p:cNvCxnSpPr>
          <p:nvPr/>
        </p:nvCxnSpPr>
        <p:spPr>
          <a:xfrm>
            <a:off x="4572000" y="3532551"/>
            <a:ext cx="0" cy="472321"/>
          </a:xfrm>
          <a:prstGeom prst="straightConnector1">
            <a:avLst/>
          </a:prstGeom>
          <a:noFill/>
          <a:ln w="9525" cap="flat" cmpd="sng">
            <a:solidFill>
              <a:srgbClr val="FFC000"/>
            </a:solidFill>
            <a:prstDash val="solid"/>
            <a:round/>
            <a:headEnd type="none" w="med" len="med"/>
            <a:tailEnd type="triangle" w="med" len="med"/>
          </a:ln>
        </p:spPr>
      </p:cxnSp>
      <p:sp>
        <p:nvSpPr>
          <p:cNvPr id="22" name="Google Shape;3291;p59">
            <a:extLst>
              <a:ext uri="{FF2B5EF4-FFF2-40B4-BE49-F238E27FC236}">
                <a16:creationId xmlns:a16="http://schemas.microsoft.com/office/drawing/2014/main" id="{698557CC-FA92-E6C6-A7D0-8A5FAEA9D5F9}"/>
              </a:ext>
            </a:extLst>
          </p:cNvPr>
          <p:cNvSpPr txBox="1"/>
          <p:nvPr/>
        </p:nvSpPr>
        <p:spPr>
          <a:xfrm>
            <a:off x="3560984" y="3797799"/>
            <a:ext cx="2020800" cy="5589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US" sz="1200" b="1" noProof="0" dirty="0">
                <a:solidFill>
                  <a:schemeClr val="dk1"/>
                </a:solidFill>
                <a:latin typeface="Montserrat"/>
                <a:ea typeface="Montserrat"/>
                <a:cs typeface="Montserrat"/>
                <a:sym typeface="Montserrat"/>
              </a:rPr>
              <a:t>Predict</a:t>
            </a:r>
          </a:p>
        </p:txBody>
      </p:sp>
    </p:spTree>
    <p:extLst>
      <p:ext uri="{BB962C8B-B14F-4D97-AF65-F5344CB8AC3E}">
        <p14:creationId xmlns:p14="http://schemas.microsoft.com/office/powerpoint/2010/main" val="28938511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27">
          <a:extLst>
            <a:ext uri="{FF2B5EF4-FFF2-40B4-BE49-F238E27FC236}">
              <a16:creationId xmlns:a16="http://schemas.microsoft.com/office/drawing/2014/main" id="{CFEE578A-C398-6B6B-B130-0E57BA3DB949}"/>
            </a:ext>
          </a:extLst>
        </p:cNvPr>
        <p:cNvGrpSpPr/>
        <p:nvPr/>
      </p:nvGrpSpPr>
      <p:grpSpPr>
        <a:xfrm>
          <a:off x="0" y="0"/>
          <a:ext cx="0" cy="0"/>
          <a:chOff x="0" y="0"/>
          <a:chExt cx="0" cy="0"/>
        </a:xfrm>
      </p:grpSpPr>
      <p:sp>
        <p:nvSpPr>
          <p:cNvPr id="2928" name="Google Shape;2928;p43">
            <a:extLst>
              <a:ext uri="{FF2B5EF4-FFF2-40B4-BE49-F238E27FC236}">
                <a16:creationId xmlns:a16="http://schemas.microsoft.com/office/drawing/2014/main" id="{4A92DC47-064D-5812-1BD1-4D3F4C5ECF3A}"/>
              </a:ext>
            </a:extLst>
          </p:cNvPr>
          <p:cNvSpPr txBox="1">
            <a:spLocks noGrp="1"/>
          </p:cNvSpPr>
          <p:nvPr>
            <p:ph type="title"/>
          </p:nvPr>
        </p:nvSpPr>
        <p:spPr>
          <a:xfrm>
            <a:off x="716550" y="659243"/>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000" noProof="0" dirty="0"/>
              <a:t>Cloud computing – </a:t>
            </a:r>
            <a:r>
              <a:rPr lang="en-US" sz="3000" noProof="0" dirty="0">
                <a:solidFill>
                  <a:srgbClr val="FFC000"/>
                </a:solidFill>
              </a:rPr>
              <a:t>HPC</a:t>
            </a:r>
          </a:p>
        </p:txBody>
      </p:sp>
      <p:sp>
        <p:nvSpPr>
          <p:cNvPr id="2929" name="Google Shape;2929;p43">
            <a:extLst>
              <a:ext uri="{FF2B5EF4-FFF2-40B4-BE49-F238E27FC236}">
                <a16:creationId xmlns:a16="http://schemas.microsoft.com/office/drawing/2014/main" id="{BE130F26-7F26-B36A-0280-11C538C8749E}"/>
              </a:ext>
            </a:extLst>
          </p:cNvPr>
          <p:cNvSpPr txBox="1">
            <a:spLocks noGrp="1"/>
          </p:cNvSpPr>
          <p:nvPr>
            <p:ph type="subTitle" idx="1"/>
          </p:nvPr>
        </p:nvSpPr>
        <p:spPr>
          <a:xfrm>
            <a:off x="752430" y="1260000"/>
            <a:ext cx="7639140" cy="3128400"/>
          </a:xfrm>
          <a:prstGeom prst="rect">
            <a:avLst/>
          </a:prstGeom>
        </p:spPr>
        <p:txBody>
          <a:bodyPr spcFirstLastPara="1" wrap="square" lIns="91425" tIns="91425" rIns="91425" bIns="91425" anchor="t" anchorCtr="0">
            <a:noAutofit/>
          </a:bodyPr>
          <a:lstStyle/>
          <a:p>
            <a:pPr marL="0" indent="0" algn="just">
              <a:buClr>
                <a:schemeClr val="dk1"/>
              </a:buClr>
              <a:buSzPts val="1100"/>
              <a:buNone/>
            </a:pPr>
            <a:r>
              <a:rPr lang="en-US" sz="1100" noProof="0" dirty="0"/>
              <a:t>Each machine learning experiment was structured into modular, class-based components, separating:</a:t>
            </a:r>
          </a:p>
          <a:p>
            <a:pPr marL="171450" indent="-171450" algn="just">
              <a:buClr>
                <a:schemeClr val="dk1"/>
              </a:buClr>
              <a:buSzPts val="1100"/>
            </a:pPr>
            <a:r>
              <a:rPr lang="en-US" sz="1100" noProof="0" dirty="0"/>
              <a:t>Model logic (e.g., training, validation, evaluation)</a:t>
            </a:r>
          </a:p>
          <a:p>
            <a:pPr marL="171450" indent="-171450" algn="just">
              <a:buClr>
                <a:schemeClr val="dk1"/>
              </a:buClr>
              <a:buSzPts val="1100"/>
            </a:pPr>
            <a:r>
              <a:rPr lang="en-US" sz="1100" noProof="0" dirty="0"/>
              <a:t>Data loading and preprocessing</a:t>
            </a:r>
          </a:p>
          <a:p>
            <a:pPr marL="0" indent="0" algn="just">
              <a:buClr>
                <a:schemeClr val="dk1"/>
              </a:buClr>
              <a:buSzPts val="1100"/>
              <a:buNone/>
            </a:pPr>
            <a:endParaRPr lang="en-US" sz="1100" noProof="0" dirty="0"/>
          </a:p>
          <a:p>
            <a:pPr marL="0" indent="0" algn="just">
              <a:buClr>
                <a:schemeClr val="dk1"/>
              </a:buClr>
              <a:buSzPts val="1100"/>
              <a:buNone/>
            </a:pPr>
            <a:r>
              <a:rPr lang="en-US" sz="1100" noProof="0" dirty="0"/>
              <a:t>This decoupled architecture ensured high flexibility, reusability, and clean integration across different experiments (e.g., </a:t>
            </a:r>
            <a:r>
              <a:rPr lang="en-US" sz="1100" noProof="0" dirty="0" err="1"/>
              <a:t>ElasticNet</a:t>
            </a:r>
            <a:r>
              <a:rPr lang="en-US" sz="1100" noProof="0" dirty="0"/>
              <a:t>, Logistic Regression).</a:t>
            </a:r>
          </a:p>
          <a:p>
            <a:pPr marL="0" indent="0" algn="just">
              <a:buClr>
                <a:schemeClr val="dk1"/>
              </a:buClr>
              <a:buSzPts val="1100"/>
              <a:buNone/>
            </a:pPr>
            <a:r>
              <a:rPr lang="en-US" sz="1100" noProof="0" dirty="0"/>
              <a:t>Execution was significantly accelerated using HPC resources on </a:t>
            </a:r>
            <a:r>
              <a:rPr lang="en-US" sz="1100" b="1" noProof="0" dirty="0" err="1">
                <a:latin typeface="Montserrat" pitchFamily="2" charset="0"/>
              </a:rPr>
              <a:t>Cineca’s</a:t>
            </a:r>
            <a:r>
              <a:rPr lang="en-US" sz="1100" b="1" noProof="0" dirty="0">
                <a:latin typeface="Montserrat" pitchFamily="2" charset="0"/>
              </a:rPr>
              <a:t> Leonardo Boost Cluster</a:t>
            </a:r>
            <a:r>
              <a:rPr lang="en-US" sz="1100" noProof="0" dirty="0"/>
              <a:t>, exploiting:</a:t>
            </a:r>
          </a:p>
          <a:p>
            <a:pPr marL="171450" indent="-171450" algn="just">
              <a:buClr>
                <a:schemeClr val="dk1"/>
              </a:buClr>
              <a:buSzPts val="1100"/>
            </a:pPr>
            <a:r>
              <a:rPr lang="en-US" sz="1100" noProof="0" dirty="0"/>
              <a:t>1× 32-core Intel Xeon Platinum 8358 CPU (2.6 GHz), 512 GB DDR4 RAM, </a:t>
            </a:r>
            <a:r>
              <a:rPr lang="en-US" sz="1100" b="1" noProof="0" dirty="0">
                <a:latin typeface="Montserrat" pitchFamily="2" charset="0"/>
              </a:rPr>
              <a:t>4× NVIDIA A100 </a:t>
            </a:r>
            <a:r>
              <a:rPr lang="en-US" sz="1100" b="1" noProof="0" dirty="0">
                <a:latin typeface="Albert Sans" pitchFamily="2" charset="0"/>
              </a:rPr>
              <a:t>(used 1) </a:t>
            </a:r>
            <a:r>
              <a:rPr lang="en-US" sz="1100" noProof="0" dirty="0">
                <a:latin typeface="Albert Sans" pitchFamily="2" charset="0"/>
              </a:rPr>
              <a:t>64 </a:t>
            </a:r>
            <a:r>
              <a:rPr lang="en-US" sz="1100" noProof="0" dirty="0"/>
              <a:t>GB GPUs, and 2× dual-port HDR (400 Gbps) interconnect. </a:t>
            </a:r>
          </a:p>
          <a:p>
            <a:pPr marL="171450" indent="-171450" algn="just">
              <a:buClr>
                <a:schemeClr val="dk1"/>
              </a:buClr>
              <a:buSzPts val="1100"/>
            </a:pPr>
            <a:r>
              <a:rPr lang="en-US" sz="1100" noProof="0" dirty="0"/>
              <a:t>Parallelized K-Fold cross-validation</a:t>
            </a:r>
          </a:p>
          <a:p>
            <a:pPr marL="0" indent="0" algn="just">
              <a:buClr>
                <a:schemeClr val="dk1"/>
              </a:buClr>
              <a:buSzPts val="1100"/>
              <a:buNone/>
            </a:pPr>
            <a:r>
              <a:rPr lang="en-US" sz="1100" i="1" noProof="0" dirty="0"/>
              <a:t>This reduced average training time from ~160 minutes (Intel Core i7, 10th gen laptop) to just ~2 minutes on the HPC cluster, enabling rapid experimentation and scalable model evaluation, using CUDA acceleration</a:t>
            </a:r>
            <a:r>
              <a:rPr lang="en-US" sz="1100" noProof="0" dirty="0"/>
              <a:t>.</a:t>
            </a:r>
          </a:p>
          <a:p>
            <a:pPr marL="0" indent="0" algn="just">
              <a:buClr>
                <a:schemeClr val="dk1"/>
              </a:buClr>
              <a:buSzPts val="1100"/>
              <a:buNone/>
            </a:pPr>
            <a:endParaRPr lang="en-US" sz="1100" noProof="0" dirty="0"/>
          </a:p>
          <a:p>
            <a:pPr marL="0" indent="0" algn="just">
              <a:buClr>
                <a:schemeClr val="dk1"/>
              </a:buClr>
              <a:buSzPts val="1100"/>
              <a:buNone/>
            </a:pPr>
            <a:r>
              <a:rPr lang="en-US" sz="1100" noProof="0" dirty="0"/>
              <a:t>Writing the projects as Python classes enabled fast deployment on the HPC platform, where commands are executed via shell (SLURM) and files are uploaded through FTP. This structure made the code easy to load and run efficiently on </a:t>
            </a:r>
            <a:r>
              <a:rPr lang="en-US" sz="1100" noProof="0" dirty="0" err="1"/>
              <a:t>Cineca’s</a:t>
            </a:r>
            <a:r>
              <a:rPr lang="en-US" sz="1100" noProof="0" dirty="0"/>
              <a:t> system. </a:t>
            </a:r>
          </a:p>
          <a:p>
            <a:pPr marL="0" indent="0" algn="just">
              <a:buClr>
                <a:schemeClr val="dk1"/>
              </a:buClr>
              <a:buSzPts val="1100"/>
              <a:buNone/>
            </a:pPr>
            <a:endParaRPr lang="en-US" sz="1100" noProof="0" dirty="0"/>
          </a:p>
        </p:txBody>
      </p:sp>
    </p:spTree>
    <p:extLst>
      <p:ext uri="{BB962C8B-B14F-4D97-AF65-F5344CB8AC3E}">
        <p14:creationId xmlns:p14="http://schemas.microsoft.com/office/powerpoint/2010/main" val="24222057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27">
          <a:extLst>
            <a:ext uri="{FF2B5EF4-FFF2-40B4-BE49-F238E27FC236}">
              <a16:creationId xmlns:a16="http://schemas.microsoft.com/office/drawing/2014/main" id="{46F555BC-0BAD-564D-55EF-DFCA4A28FD1C}"/>
            </a:ext>
          </a:extLst>
        </p:cNvPr>
        <p:cNvGrpSpPr/>
        <p:nvPr/>
      </p:nvGrpSpPr>
      <p:grpSpPr>
        <a:xfrm>
          <a:off x="0" y="0"/>
          <a:ext cx="0" cy="0"/>
          <a:chOff x="0" y="0"/>
          <a:chExt cx="0" cy="0"/>
        </a:xfrm>
      </p:grpSpPr>
      <p:sp>
        <p:nvSpPr>
          <p:cNvPr id="2928" name="Google Shape;2928;p43">
            <a:extLst>
              <a:ext uri="{FF2B5EF4-FFF2-40B4-BE49-F238E27FC236}">
                <a16:creationId xmlns:a16="http://schemas.microsoft.com/office/drawing/2014/main" id="{823F16A2-DB8E-CC63-5210-6AB1A00E1B73}"/>
              </a:ext>
            </a:extLst>
          </p:cNvPr>
          <p:cNvSpPr txBox="1">
            <a:spLocks noGrp="1"/>
          </p:cNvSpPr>
          <p:nvPr>
            <p:ph type="title"/>
          </p:nvPr>
        </p:nvSpPr>
        <p:spPr>
          <a:xfrm>
            <a:off x="716550" y="659243"/>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000" noProof="0" dirty="0"/>
              <a:t>Cloud computing – </a:t>
            </a:r>
            <a:r>
              <a:rPr lang="en-US" sz="3000" noProof="0" dirty="0">
                <a:solidFill>
                  <a:srgbClr val="FFC000"/>
                </a:solidFill>
              </a:rPr>
              <a:t>HPC</a:t>
            </a:r>
          </a:p>
        </p:txBody>
      </p:sp>
      <p:sp>
        <p:nvSpPr>
          <p:cNvPr id="7" name="TextBox 6">
            <a:extLst>
              <a:ext uri="{FF2B5EF4-FFF2-40B4-BE49-F238E27FC236}">
                <a16:creationId xmlns:a16="http://schemas.microsoft.com/office/drawing/2014/main" id="{83A3523F-3789-3ED2-A121-158AB98BE06B}"/>
              </a:ext>
            </a:extLst>
          </p:cNvPr>
          <p:cNvSpPr txBox="1"/>
          <p:nvPr/>
        </p:nvSpPr>
        <p:spPr>
          <a:xfrm>
            <a:off x="1188600" y="3950112"/>
            <a:ext cx="6766800" cy="861774"/>
          </a:xfrm>
          <a:prstGeom prst="rect">
            <a:avLst/>
          </a:prstGeom>
          <a:noFill/>
        </p:spPr>
        <p:txBody>
          <a:bodyPr wrap="square">
            <a:spAutoFit/>
          </a:bodyPr>
          <a:lstStyle/>
          <a:p>
            <a:r>
              <a:rPr lang="en-US" sz="1200" i="1" noProof="0" dirty="0">
                <a:solidFill>
                  <a:schemeClr val="tx1"/>
                </a:solidFill>
                <a:latin typeface="Albert Sans" pitchFamily="2" charset="0"/>
              </a:rPr>
              <a:t>Example of model execution on HPC Leonardo using a SLURM batch script for SVM training</a:t>
            </a:r>
          </a:p>
          <a:p>
            <a:pPr algn="ctr"/>
            <a:r>
              <a:rPr lang="en-US" sz="1200" b="1" noProof="0" dirty="0" err="1">
                <a:solidFill>
                  <a:schemeClr val="bg1">
                    <a:lumMod val="50000"/>
                  </a:schemeClr>
                </a:solidFill>
                <a:latin typeface="Consolas" panose="020B0609020204030204" pitchFamily="49" charset="0"/>
              </a:rPr>
              <a:t>sbatch</a:t>
            </a:r>
            <a:r>
              <a:rPr lang="en-US" sz="1200" b="1" noProof="0" dirty="0">
                <a:solidFill>
                  <a:schemeClr val="bg1">
                    <a:lumMod val="50000"/>
                  </a:schemeClr>
                </a:solidFill>
                <a:latin typeface="Consolas" panose="020B0609020204030204" pitchFamily="49" charset="0"/>
              </a:rPr>
              <a:t> svm_job.sh</a:t>
            </a:r>
          </a:p>
          <a:p>
            <a:endParaRPr lang="en-US" sz="1200" i="1" noProof="0" dirty="0">
              <a:solidFill>
                <a:schemeClr val="tx1"/>
              </a:solidFill>
              <a:latin typeface="Albert Sans" pitchFamily="2" charset="0"/>
            </a:endParaRPr>
          </a:p>
          <a:p>
            <a:r>
              <a:rPr lang="en-US" b="1" noProof="0" dirty="0"/>
              <a:t> </a:t>
            </a:r>
          </a:p>
        </p:txBody>
      </p:sp>
      <p:pic>
        <p:nvPicPr>
          <p:cNvPr id="10" name="Picture 9">
            <a:extLst>
              <a:ext uri="{FF2B5EF4-FFF2-40B4-BE49-F238E27FC236}">
                <a16:creationId xmlns:a16="http://schemas.microsoft.com/office/drawing/2014/main" id="{F10C66DE-454B-8592-96D8-2F95A6992BA6}"/>
              </a:ext>
            </a:extLst>
          </p:cNvPr>
          <p:cNvPicPr>
            <a:picLocks noChangeAspect="1"/>
          </p:cNvPicPr>
          <p:nvPr/>
        </p:nvPicPr>
        <p:blipFill>
          <a:blip r:embed="rId3"/>
          <a:stretch>
            <a:fillRect/>
          </a:stretch>
        </p:blipFill>
        <p:spPr>
          <a:xfrm>
            <a:off x="2441495" y="1413405"/>
            <a:ext cx="4261009" cy="2316689"/>
          </a:xfrm>
          <a:prstGeom prst="rect">
            <a:avLst/>
          </a:prstGeom>
          <a:ln w="28575">
            <a:solidFill>
              <a:srgbClr val="FFC000"/>
            </a:solidFill>
            <a:prstDash val="dash"/>
          </a:ln>
        </p:spPr>
      </p:pic>
    </p:spTree>
    <p:extLst>
      <p:ext uri="{BB962C8B-B14F-4D97-AF65-F5344CB8AC3E}">
        <p14:creationId xmlns:p14="http://schemas.microsoft.com/office/powerpoint/2010/main" val="25814784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69"/>
        <p:cNvGrpSpPr/>
        <p:nvPr/>
      </p:nvGrpSpPr>
      <p:grpSpPr>
        <a:xfrm>
          <a:off x="0" y="0"/>
          <a:ext cx="0" cy="0"/>
          <a:chOff x="0" y="0"/>
          <a:chExt cx="0" cy="0"/>
        </a:xfrm>
      </p:grpSpPr>
      <p:sp>
        <p:nvSpPr>
          <p:cNvPr id="3472" name="Google Shape;3472;p71"/>
          <p:cNvSpPr txBox="1">
            <a:spLocks noGrp="1"/>
          </p:cNvSpPr>
          <p:nvPr>
            <p:ph type="title"/>
          </p:nvPr>
        </p:nvSpPr>
        <p:spPr>
          <a:xfrm>
            <a:off x="2347297" y="1456825"/>
            <a:ext cx="44481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noProof="0" dirty="0"/>
              <a:t>Thanks!</a:t>
            </a:r>
          </a:p>
        </p:txBody>
      </p:sp>
      <p:grpSp>
        <p:nvGrpSpPr>
          <p:cNvPr id="3484" name="Google Shape;3484;p71"/>
          <p:cNvGrpSpPr/>
          <p:nvPr/>
        </p:nvGrpSpPr>
        <p:grpSpPr>
          <a:xfrm flipH="1">
            <a:off x="6048188" y="-130750"/>
            <a:ext cx="3810000" cy="2254901"/>
            <a:chOff x="2287428" y="526446"/>
            <a:chExt cx="7620000" cy="4509801"/>
          </a:xfrm>
        </p:grpSpPr>
        <p:sp>
          <p:nvSpPr>
            <p:cNvPr id="3485" name="Google Shape;3485;p71"/>
            <p:cNvSpPr/>
            <p:nvPr/>
          </p:nvSpPr>
          <p:spPr>
            <a:xfrm>
              <a:off x="2287428" y="526446"/>
              <a:ext cx="7620000" cy="4509801"/>
            </a:xfrm>
            <a:custGeom>
              <a:avLst/>
              <a:gdLst/>
              <a:ahLst/>
              <a:cxnLst/>
              <a:rect l="l" t="t" r="r" b="b"/>
              <a:pathLst>
                <a:path w="7620000" h="4509801" extrusionOk="0">
                  <a:moveTo>
                    <a:pt x="0" y="4509802"/>
                  </a:moveTo>
                  <a:lnTo>
                    <a:pt x="990314" y="3328702"/>
                  </a:lnTo>
                  <a:lnTo>
                    <a:pt x="1576102" y="3471672"/>
                  </a:lnTo>
                  <a:lnTo>
                    <a:pt x="2812733" y="2571560"/>
                  </a:lnTo>
                  <a:lnTo>
                    <a:pt x="3550635" y="2938272"/>
                  </a:lnTo>
                  <a:lnTo>
                    <a:pt x="4511802" y="1857280"/>
                  </a:lnTo>
                  <a:lnTo>
                    <a:pt x="5519261" y="1881283"/>
                  </a:lnTo>
                  <a:lnTo>
                    <a:pt x="6905054" y="1204817"/>
                  </a:lnTo>
                  <a:lnTo>
                    <a:pt x="7620000" y="0"/>
                  </a:lnTo>
                </a:path>
              </a:pathLst>
            </a:custGeom>
            <a:no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3486" name="Google Shape;3486;p71"/>
            <p:cNvSpPr/>
            <p:nvPr/>
          </p:nvSpPr>
          <p:spPr>
            <a:xfrm>
              <a:off x="3773138" y="39077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3487" name="Google Shape;3487;p71"/>
            <p:cNvSpPr/>
            <p:nvPr/>
          </p:nvSpPr>
          <p:spPr>
            <a:xfrm>
              <a:off x="5744813" y="3374326"/>
              <a:ext cx="185737" cy="185737"/>
            </a:xfrm>
            <a:custGeom>
              <a:avLst/>
              <a:gdLst/>
              <a:ahLst/>
              <a:cxnLst/>
              <a:rect l="l" t="t" r="r" b="b"/>
              <a:pathLst>
                <a:path w="185737" h="185737" extrusionOk="0">
                  <a:moveTo>
                    <a:pt x="185738" y="92869"/>
                  </a:moveTo>
                  <a:cubicBezTo>
                    <a:pt x="185738" y="144159"/>
                    <a:pt x="144159" y="185738"/>
                    <a:pt x="92869" y="185738"/>
                  </a:cubicBezTo>
                  <a:cubicBezTo>
                    <a:pt x="41579" y="185738"/>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3488" name="Google Shape;3488;p71"/>
            <p:cNvSpPr/>
            <p:nvPr/>
          </p:nvSpPr>
          <p:spPr>
            <a:xfrm>
              <a:off x="7716488" y="2317051"/>
              <a:ext cx="185737" cy="185737"/>
            </a:xfrm>
            <a:custGeom>
              <a:avLst/>
              <a:gdLst/>
              <a:ahLst/>
              <a:cxnLst/>
              <a:rect l="l" t="t" r="r" b="b"/>
              <a:pathLst>
                <a:path w="185737" h="185737" extrusionOk="0">
                  <a:moveTo>
                    <a:pt x="185738" y="92869"/>
                  </a:moveTo>
                  <a:cubicBezTo>
                    <a:pt x="185738" y="144159"/>
                    <a:pt x="144159" y="185737"/>
                    <a:pt x="92869" y="185737"/>
                  </a:cubicBezTo>
                  <a:cubicBezTo>
                    <a:pt x="41579" y="185737"/>
                    <a:pt x="0" y="144159"/>
                    <a:pt x="0" y="92869"/>
                  </a:cubicBezTo>
                  <a:cubicBezTo>
                    <a:pt x="0" y="41579"/>
                    <a:pt x="41579" y="0"/>
                    <a:pt x="92869" y="0"/>
                  </a:cubicBezTo>
                  <a:cubicBezTo>
                    <a:pt x="144159" y="0"/>
                    <a:pt x="185738" y="41579"/>
                    <a:pt x="185738" y="92869"/>
                  </a:cubicBezTo>
                  <a:close/>
                </a:path>
              </a:pathLst>
            </a:custGeom>
            <a:solidFill>
              <a:schemeClr val="lt1"/>
            </a:solidFill>
            <a:ln w="1905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3489" name="Google Shape;3489;p71"/>
            <p:cNvSpPr/>
            <p:nvPr/>
          </p:nvSpPr>
          <p:spPr>
            <a:xfrm rot="-2700000">
              <a:off x="9128498" y="1671953"/>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3490" name="Google Shape;3490;p71"/>
            <p:cNvSpPr/>
            <p:nvPr/>
          </p:nvSpPr>
          <p:spPr>
            <a:xfrm rot="-2700000">
              <a:off x="6747282" y="2329246"/>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3491" name="Google Shape;3491;p71"/>
            <p:cNvSpPr/>
            <p:nvPr/>
          </p:nvSpPr>
          <p:spPr>
            <a:xfrm rot="-2700000">
              <a:off x="5042248" y="3034077"/>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sp>
          <p:nvSpPr>
            <p:cNvPr id="3492" name="Google Shape;3492;p71"/>
            <p:cNvSpPr/>
            <p:nvPr/>
          </p:nvSpPr>
          <p:spPr>
            <a:xfrm rot="-2700000">
              <a:off x="3222984" y="3796039"/>
              <a:ext cx="119701" cy="119701"/>
            </a:xfrm>
            <a:custGeom>
              <a:avLst/>
              <a:gdLst/>
              <a:ahLst/>
              <a:cxnLst/>
              <a:rect l="l" t="t" r="r" b="b"/>
              <a:pathLst>
                <a:path w="119634" h="119634" extrusionOk="0">
                  <a:moveTo>
                    <a:pt x="0" y="0"/>
                  </a:moveTo>
                  <a:lnTo>
                    <a:pt x="119634" y="0"/>
                  </a:lnTo>
                  <a:lnTo>
                    <a:pt x="119634" y="119634"/>
                  </a:lnTo>
                  <a:lnTo>
                    <a:pt x="0" y="119634"/>
                  </a:ln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noProof="0" dirty="0">
                <a:solidFill>
                  <a:srgbClr val="000000"/>
                </a:solidFill>
                <a:latin typeface="Calibri"/>
                <a:ea typeface="Calibri"/>
                <a:cs typeface="Calibri"/>
                <a:sym typeface="Calibri"/>
              </a:endParaRPr>
            </a:p>
          </p:txBody>
        </p:sp>
      </p:grpSp>
      <p:sp>
        <p:nvSpPr>
          <p:cNvPr id="4" name="TextBox 3">
            <a:extLst>
              <a:ext uri="{FF2B5EF4-FFF2-40B4-BE49-F238E27FC236}">
                <a16:creationId xmlns:a16="http://schemas.microsoft.com/office/drawing/2014/main" id="{D827689E-1157-B716-2681-AB409BA4FDB3}"/>
              </a:ext>
            </a:extLst>
          </p:cNvPr>
          <p:cNvSpPr txBox="1"/>
          <p:nvPr/>
        </p:nvSpPr>
        <p:spPr>
          <a:xfrm>
            <a:off x="3156537" y="2529349"/>
            <a:ext cx="2829621" cy="1031051"/>
          </a:xfrm>
          <a:prstGeom prst="rect">
            <a:avLst/>
          </a:prstGeom>
          <a:noFill/>
        </p:spPr>
        <p:txBody>
          <a:bodyPr wrap="none" rtlCol="0">
            <a:spAutoFit/>
          </a:bodyPr>
          <a:lstStyle/>
          <a:p>
            <a:pPr marL="0" lvl="0" indent="0" algn="ctr" rtl="0">
              <a:spcBef>
                <a:spcPts val="0"/>
              </a:spcBef>
              <a:spcAft>
                <a:spcPts val="0"/>
              </a:spcAft>
              <a:buNone/>
            </a:pPr>
            <a:r>
              <a:rPr lang="en-US" b="1" noProof="0" dirty="0">
                <a:solidFill>
                  <a:srgbClr val="00006A"/>
                </a:solidFill>
                <a:latin typeface="Montserrat" pitchFamily="2" charset="0"/>
              </a:rPr>
              <a:t>Do you have any questions?</a:t>
            </a:r>
          </a:p>
          <a:p>
            <a:pPr marL="0" lvl="0" indent="0" algn="ctr" rtl="0">
              <a:spcBef>
                <a:spcPts val="0"/>
              </a:spcBef>
              <a:spcAft>
                <a:spcPts val="0"/>
              </a:spcAft>
              <a:buNone/>
            </a:pPr>
            <a:endParaRPr lang="en-US" sz="500" b="1" noProof="0" dirty="0">
              <a:solidFill>
                <a:srgbClr val="00006A"/>
              </a:solidFill>
              <a:latin typeface="Montserrat" pitchFamily="2" charset="0"/>
            </a:endParaRPr>
          </a:p>
          <a:p>
            <a:pPr marL="0" lvl="0" indent="0" algn="ctr" rtl="0">
              <a:spcBef>
                <a:spcPts val="0"/>
              </a:spcBef>
              <a:spcAft>
                <a:spcPts val="0"/>
              </a:spcAft>
              <a:buNone/>
            </a:pPr>
            <a:r>
              <a:rPr lang="en-US" noProof="0" dirty="0">
                <a:solidFill>
                  <a:srgbClr val="00006A"/>
                </a:solidFill>
                <a:latin typeface="Albert Sans" pitchFamily="2" charset="0"/>
              </a:rPr>
              <a:t>g.fantato@student.uw.edu.pl</a:t>
            </a:r>
          </a:p>
          <a:p>
            <a:pPr marL="0" lvl="0" indent="0" algn="ctr" rtl="0">
              <a:spcBef>
                <a:spcPts val="0"/>
              </a:spcBef>
              <a:spcAft>
                <a:spcPts val="0"/>
              </a:spcAft>
              <a:buNone/>
            </a:pPr>
            <a:endParaRPr lang="en-US" noProof="0" dirty="0">
              <a:solidFill>
                <a:srgbClr val="00006A"/>
              </a:solidFill>
              <a:latin typeface="Albert Sans" pitchFamily="2" charset="0"/>
            </a:endParaRPr>
          </a:p>
          <a:p>
            <a:pPr marL="0" lvl="0" indent="0" algn="ctr" rtl="0">
              <a:spcBef>
                <a:spcPts val="0"/>
              </a:spcBef>
              <a:spcAft>
                <a:spcPts val="0"/>
              </a:spcAft>
              <a:buNone/>
            </a:pPr>
            <a:r>
              <a:rPr lang="en-US" sz="1300" b="1" noProof="0" dirty="0">
                <a:solidFill>
                  <a:srgbClr val="00006A"/>
                </a:solidFill>
                <a:latin typeface="Montserrat" pitchFamily="2" charset="0"/>
                <a:hlinkClick r:id="rId3">
                  <a:extLst>
                    <a:ext uri="{A12FA001-AC4F-418D-AE19-62706E023703}">
                      <ahyp:hlinkClr xmlns:ahyp="http://schemas.microsoft.com/office/drawing/2018/hyperlinkcolor" val="tx"/>
                    </a:ext>
                  </a:extLst>
                </a:hlinkClick>
              </a:rPr>
              <a:t>GitHub Project link</a:t>
            </a:r>
            <a:endParaRPr lang="en-US" sz="1300" b="1" noProof="0" dirty="0">
              <a:solidFill>
                <a:srgbClr val="00006A"/>
              </a:solidFill>
              <a:latin typeface="Montserrat" pitchFamily="2" charset="0"/>
            </a:endParaRPr>
          </a:p>
        </p:txBody>
      </p:sp>
      <p:sp>
        <p:nvSpPr>
          <p:cNvPr id="5" name="Rectangle 4">
            <a:extLst>
              <a:ext uri="{FF2B5EF4-FFF2-40B4-BE49-F238E27FC236}">
                <a16:creationId xmlns:a16="http://schemas.microsoft.com/office/drawing/2014/main" id="{8BFD8ED9-036F-B6CB-E418-316D58BF9780}"/>
              </a:ext>
            </a:extLst>
          </p:cNvPr>
          <p:cNvSpPr/>
          <p:nvPr/>
        </p:nvSpPr>
        <p:spPr>
          <a:xfrm>
            <a:off x="1947600" y="3560400"/>
            <a:ext cx="5295600" cy="482400"/>
          </a:xfrm>
          <a:prstGeom prst="rect">
            <a:avLst/>
          </a:prstGeom>
          <a:solidFill>
            <a:srgbClr val="F2F2F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3623799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20">
          <a:extLst>
            <a:ext uri="{FF2B5EF4-FFF2-40B4-BE49-F238E27FC236}">
              <a16:creationId xmlns:a16="http://schemas.microsoft.com/office/drawing/2014/main" id="{74B78241-A8CE-38BE-A1CE-7D7FC9D9D1DD}"/>
            </a:ext>
          </a:extLst>
        </p:cNvPr>
        <p:cNvGrpSpPr/>
        <p:nvPr/>
      </p:nvGrpSpPr>
      <p:grpSpPr>
        <a:xfrm>
          <a:off x="0" y="0"/>
          <a:ext cx="0" cy="0"/>
          <a:chOff x="0" y="0"/>
          <a:chExt cx="0" cy="0"/>
        </a:xfrm>
      </p:grpSpPr>
      <p:sp>
        <p:nvSpPr>
          <p:cNvPr id="2921" name="Google Shape;2921;p42">
            <a:extLst>
              <a:ext uri="{FF2B5EF4-FFF2-40B4-BE49-F238E27FC236}">
                <a16:creationId xmlns:a16="http://schemas.microsoft.com/office/drawing/2014/main" id="{6E1E87BE-78E5-192D-6C32-AAEE7BEB08F1}"/>
              </a:ext>
            </a:extLst>
          </p:cNvPr>
          <p:cNvSpPr txBox="1">
            <a:spLocks noGrp="1"/>
          </p:cNvSpPr>
          <p:nvPr>
            <p:ph type="title"/>
          </p:nvPr>
        </p:nvSpPr>
        <p:spPr>
          <a:xfrm>
            <a:off x="753528" y="71933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noProof="0" dirty="0"/>
              <a:t>Data preparation</a:t>
            </a:r>
          </a:p>
        </p:txBody>
      </p:sp>
      <p:sp>
        <p:nvSpPr>
          <p:cNvPr id="4" name="Rectangle 2">
            <a:extLst>
              <a:ext uri="{FF2B5EF4-FFF2-40B4-BE49-F238E27FC236}">
                <a16:creationId xmlns:a16="http://schemas.microsoft.com/office/drawing/2014/main" id="{D9E01203-DA67-7E3B-522E-A7511BF03966}"/>
              </a:ext>
            </a:extLst>
          </p:cNvPr>
          <p:cNvSpPr>
            <a:spLocks noGrp="1" noChangeArrowheads="1"/>
          </p:cNvSpPr>
          <p:nvPr>
            <p:ph type="subTitle" idx="2"/>
          </p:nvPr>
        </p:nvSpPr>
        <p:spPr bwMode="auto">
          <a:xfrm>
            <a:off x="753528" y="1384365"/>
            <a:ext cx="7704000" cy="3170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tabLst/>
            </a:pPr>
            <a:r>
              <a:rPr lang="en-US" sz="1000" b="1" noProof="0" dirty="0">
                <a:latin typeface="Montserrat" pitchFamily="2" charset="0"/>
              </a:rPr>
              <a:t>Clean missing data</a:t>
            </a:r>
            <a:r>
              <a:rPr lang="en-US" sz="1100" noProof="0" dirty="0"/>
              <a:t>: remove rows with </a:t>
            </a:r>
            <a:r>
              <a:rPr lang="en-US" sz="1100" noProof="0" dirty="0" err="1"/>
              <a:t>NaN</a:t>
            </a:r>
            <a:r>
              <a:rPr lang="en-US" sz="1100" noProof="0" dirty="0"/>
              <a:t> values for consistency.</a:t>
            </a:r>
            <a:endParaRPr kumimoji="0" lang="en-US" sz="1100" b="0" i="0" u="none" strike="noStrike" cap="none" normalizeH="0" baseline="0" noProof="0" dirty="0">
              <a:ln>
                <a:noFill/>
              </a:ln>
              <a:solidFill>
                <a:schemeClr val="tx1"/>
              </a:solidFill>
              <a:effectLst/>
              <a:latin typeface="Albert Sans" pitchFamily="2" charset="0"/>
            </a:endParaRPr>
          </a:p>
          <a:p>
            <a:pPr marL="0" marR="0" lvl="0" indent="0" algn="just" defTabSz="914400" rtl="0" eaLnBrk="0" fontAlgn="base" latinLnBrk="0" hangingPunct="0">
              <a:lnSpc>
                <a:spcPct val="100000"/>
              </a:lnSpc>
              <a:spcBef>
                <a:spcPct val="0"/>
              </a:spcBef>
              <a:spcAft>
                <a:spcPct val="0"/>
              </a:spcAft>
              <a:buClrTx/>
              <a:buSzTx/>
              <a:tabLst/>
            </a:pPr>
            <a:endParaRPr lang="en-US" sz="600" noProof="0" dirty="0">
              <a:solidFill>
                <a:schemeClr val="tx1"/>
              </a:solidFill>
              <a:latin typeface="Albert Sans" pitchFamily="2" charset="0"/>
            </a:endParaRPr>
          </a:p>
          <a:p>
            <a:pPr marL="0" marR="0" lvl="0" indent="0" algn="just" defTabSz="914400" rtl="0" eaLnBrk="0" fontAlgn="base" latinLnBrk="0" hangingPunct="0">
              <a:lnSpc>
                <a:spcPct val="100000"/>
              </a:lnSpc>
              <a:spcBef>
                <a:spcPct val="0"/>
              </a:spcBef>
              <a:spcAft>
                <a:spcPct val="0"/>
              </a:spcAft>
              <a:buClrTx/>
              <a:buSzTx/>
              <a:tabLst/>
            </a:pPr>
            <a:r>
              <a:rPr lang="en-US" sz="1000" b="1" noProof="0" dirty="0">
                <a:latin typeface="Montserrat" pitchFamily="2" charset="0"/>
              </a:rPr>
              <a:t>Reduce rare categories</a:t>
            </a:r>
            <a:r>
              <a:rPr lang="en-US" sz="1100" noProof="0" dirty="0">
                <a:solidFill>
                  <a:schemeClr val="tx1"/>
                </a:solidFill>
                <a:latin typeface="Albert Sans" pitchFamily="2" charset="0"/>
              </a:rPr>
              <a:t>: group infrequent values (≤25) in categorical variables into “other".</a:t>
            </a:r>
          </a:p>
          <a:p>
            <a:pPr marL="0" marR="0" lvl="0" indent="0" algn="just" defTabSz="914400" rtl="0" eaLnBrk="0" fontAlgn="base" latinLnBrk="0" hangingPunct="0">
              <a:lnSpc>
                <a:spcPct val="100000"/>
              </a:lnSpc>
              <a:spcBef>
                <a:spcPct val="0"/>
              </a:spcBef>
              <a:spcAft>
                <a:spcPct val="0"/>
              </a:spcAft>
              <a:buClrTx/>
              <a:buSzTx/>
              <a:tabLst/>
            </a:pPr>
            <a:endParaRPr kumimoji="0" lang="en-US" sz="600" b="0" i="0" u="none" strike="noStrike" cap="none" normalizeH="0" baseline="0" noProof="0" dirty="0">
              <a:ln>
                <a:noFill/>
              </a:ln>
              <a:solidFill>
                <a:schemeClr val="tx1"/>
              </a:solidFill>
              <a:effectLst/>
              <a:latin typeface="Albert Sans" pitchFamily="2" charset="0"/>
            </a:endParaRPr>
          </a:p>
          <a:p>
            <a:pPr marL="0" marR="0" lvl="0" indent="0" algn="just" defTabSz="914400" rtl="0" eaLnBrk="0" fontAlgn="base" latinLnBrk="0" hangingPunct="0">
              <a:lnSpc>
                <a:spcPct val="100000"/>
              </a:lnSpc>
              <a:spcBef>
                <a:spcPct val="0"/>
              </a:spcBef>
              <a:spcAft>
                <a:spcPct val="0"/>
              </a:spcAft>
              <a:buClrTx/>
              <a:buSzTx/>
              <a:tabLst/>
            </a:pPr>
            <a:r>
              <a:rPr lang="en-US" sz="1000" b="1" noProof="0" dirty="0">
                <a:latin typeface="Montserrat" pitchFamily="2" charset="0"/>
              </a:rPr>
              <a:t>Drop Low-Variance features</a:t>
            </a:r>
            <a:r>
              <a:rPr kumimoji="0" lang="en-US" sz="1100" b="0" i="0" u="none" strike="noStrike" cap="none" normalizeH="0" baseline="0" noProof="0" dirty="0">
                <a:ln>
                  <a:noFill/>
                </a:ln>
                <a:solidFill>
                  <a:schemeClr val="tx1"/>
                </a:solidFill>
                <a:effectLst/>
                <a:latin typeface="Albert Sans" pitchFamily="2" charset="0"/>
              </a:rPr>
              <a:t>: remove variables with little variation to reduce noise. </a:t>
            </a:r>
          </a:p>
          <a:p>
            <a:pPr marL="0" marR="0" lvl="0" indent="0" algn="just" defTabSz="914400" rtl="0" eaLnBrk="0" fontAlgn="base" latinLnBrk="0" hangingPunct="0">
              <a:lnSpc>
                <a:spcPct val="100000"/>
              </a:lnSpc>
              <a:spcBef>
                <a:spcPct val="0"/>
              </a:spcBef>
              <a:spcAft>
                <a:spcPct val="0"/>
              </a:spcAft>
              <a:buClrTx/>
              <a:buSzTx/>
              <a:tabLst/>
            </a:pPr>
            <a:endParaRPr lang="en-US" sz="600" noProof="0" dirty="0">
              <a:solidFill>
                <a:schemeClr val="tx1"/>
              </a:solidFill>
              <a:latin typeface="Albert Sans" pitchFamily="2" charset="0"/>
            </a:endParaRPr>
          </a:p>
          <a:p>
            <a:pPr marL="0" marR="0" lvl="0" indent="0" algn="just" defTabSz="914400" rtl="0" eaLnBrk="0" fontAlgn="base" latinLnBrk="0" hangingPunct="0">
              <a:lnSpc>
                <a:spcPct val="100000"/>
              </a:lnSpc>
              <a:spcBef>
                <a:spcPct val="0"/>
              </a:spcBef>
              <a:spcAft>
                <a:spcPct val="0"/>
              </a:spcAft>
              <a:buClrTx/>
              <a:buSzTx/>
              <a:tabLst/>
            </a:pPr>
            <a:r>
              <a:rPr lang="en-US" sz="1000" b="1" noProof="0" dirty="0">
                <a:latin typeface="Montserrat" pitchFamily="2" charset="0"/>
              </a:rPr>
              <a:t>Encode categories</a:t>
            </a:r>
            <a:r>
              <a:rPr kumimoji="0" lang="en-US" sz="1100" b="1" i="0" u="none" strike="noStrike" cap="none" normalizeH="0" baseline="0" noProof="0" dirty="0">
                <a:ln>
                  <a:noFill/>
                </a:ln>
                <a:solidFill>
                  <a:schemeClr val="tx1"/>
                </a:solidFill>
                <a:effectLst/>
                <a:latin typeface="Albert Sans" pitchFamily="2" charset="0"/>
              </a:rPr>
              <a:t>:</a:t>
            </a:r>
            <a:r>
              <a:rPr kumimoji="0" lang="en-US" sz="1100" b="0" i="0" u="none" strike="noStrike" cap="none" normalizeH="0" baseline="0" noProof="0" dirty="0">
                <a:ln>
                  <a:noFill/>
                </a:ln>
                <a:solidFill>
                  <a:schemeClr val="tx1"/>
                </a:solidFill>
                <a:effectLst/>
                <a:latin typeface="Albert Sans" pitchFamily="2" charset="0"/>
              </a:rPr>
              <a:t> </a:t>
            </a:r>
            <a:r>
              <a:rPr kumimoji="0" lang="en-US" sz="1100" u="none" strike="noStrike" cap="none" normalizeH="0" baseline="0" noProof="0" dirty="0">
                <a:ln>
                  <a:noFill/>
                </a:ln>
                <a:solidFill>
                  <a:schemeClr val="tx1"/>
                </a:solidFill>
                <a:effectLst/>
                <a:latin typeface="Albert Sans" pitchFamily="2" charset="0"/>
              </a:rPr>
              <a:t>apply</a:t>
            </a:r>
            <a:r>
              <a:rPr kumimoji="0" lang="en-US" sz="1100" i="1" u="none" strike="noStrike" cap="none" normalizeH="0" baseline="0" noProof="0" dirty="0">
                <a:ln>
                  <a:noFill/>
                </a:ln>
                <a:solidFill>
                  <a:schemeClr val="tx1"/>
                </a:solidFill>
                <a:effectLst/>
                <a:latin typeface="Albert Sans" pitchFamily="2" charset="0"/>
              </a:rPr>
              <a:t> one-hot encoding </a:t>
            </a:r>
            <a:r>
              <a:rPr kumimoji="0" lang="en-US" sz="1100" b="0" i="0" u="none" strike="noStrike" cap="none" normalizeH="0" baseline="0" noProof="0" dirty="0">
                <a:ln>
                  <a:noFill/>
                </a:ln>
                <a:solidFill>
                  <a:schemeClr val="tx1"/>
                </a:solidFill>
                <a:effectLst/>
                <a:latin typeface="Albert Sans" pitchFamily="2" charset="0"/>
              </a:rPr>
              <a:t>to nominal features for model compatibility. </a:t>
            </a:r>
          </a:p>
          <a:p>
            <a:pPr marL="0" marR="0" lvl="0" indent="0" algn="just" defTabSz="914400" rtl="0" eaLnBrk="0" fontAlgn="base" latinLnBrk="0" hangingPunct="0">
              <a:lnSpc>
                <a:spcPct val="100000"/>
              </a:lnSpc>
              <a:spcBef>
                <a:spcPct val="0"/>
              </a:spcBef>
              <a:spcAft>
                <a:spcPct val="0"/>
              </a:spcAft>
              <a:buClrTx/>
              <a:buSzTx/>
              <a:tabLst/>
            </a:pPr>
            <a:endParaRPr lang="en-US" sz="600" noProof="0" dirty="0">
              <a:solidFill>
                <a:schemeClr val="tx1"/>
              </a:solidFill>
              <a:latin typeface="Albert Sans" pitchFamily="2" charset="0"/>
            </a:endParaRPr>
          </a:p>
          <a:p>
            <a:pPr marL="0" marR="0" lvl="0" indent="0" algn="just" defTabSz="914400" rtl="0" eaLnBrk="0" fontAlgn="base" latinLnBrk="0" hangingPunct="0">
              <a:lnSpc>
                <a:spcPct val="100000"/>
              </a:lnSpc>
              <a:spcBef>
                <a:spcPct val="0"/>
              </a:spcBef>
              <a:spcAft>
                <a:spcPct val="0"/>
              </a:spcAft>
              <a:buClrTx/>
              <a:buSzTx/>
              <a:tabLst/>
            </a:pPr>
            <a:r>
              <a:rPr lang="en-US" sz="1000" b="1" noProof="0" dirty="0">
                <a:latin typeface="Montserrat" pitchFamily="2" charset="0"/>
              </a:rPr>
              <a:t>Visualize target</a:t>
            </a:r>
            <a:r>
              <a:rPr kumimoji="0" lang="en-US" sz="1100" b="0" i="0" u="none" strike="noStrike" cap="none" normalizeH="0" baseline="0" noProof="0" dirty="0">
                <a:ln>
                  <a:noFill/>
                </a:ln>
                <a:solidFill>
                  <a:schemeClr val="tx1"/>
                </a:solidFill>
                <a:effectLst/>
                <a:latin typeface="Albert Sans" pitchFamily="2" charset="0"/>
              </a:rPr>
              <a:t>: plot </a:t>
            </a:r>
            <a:r>
              <a:rPr kumimoji="0" lang="en-US" sz="1100" b="0" i="1" u="none" strike="noStrike" cap="none" normalizeH="0" baseline="0" noProof="0" dirty="0" err="1">
                <a:ln>
                  <a:noFill/>
                </a:ln>
                <a:solidFill>
                  <a:schemeClr val="tx1"/>
                </a:solidFill>
                <a:effectLst/>
                <a:latin typeface="Albert Sans" pitchFamily="2" charset="0"/>
              </a:rPr>
              <a:t>price_z</a:t>
            </a:r>
            <a:r>
              <a:rPr kumimoji="0" lang="en-US" sz="1100" b="0" i="1" u="none" strike="noStrike" cap="none" normalizeH="0" baseline="0" noProof="0" dirty="0">
                <a:ln>
                  <a:noFill/>
                </a:ln>
                <a:solidFill>
                  <a:schemeClr val="tx1"/>
                </a:solidFill>
                <a:effectLst/>
                <a:latin typeface="Albert Sans" pitchFamily="2" charset="0"/>
              </a:rPr>
              <a:t> </a:t>
            </a:r>
            <a:r>
              <a:rPr kumimoji="0" lang="en-US" sz="1100" b="0" u="none" strike="noStrike" cap="none" normalizeH="0" baseline="0" noProof="0" dirty="0">
                <a:ln>
                  <a:noFill/>
                </a:ln>
                <a:solidFill>
                  <a:schemeClr val="tx1"/>
                </a:solidFill>
                <a:effectLst/>
                <a:latin typeface="Albert Sans" pitchFamily="2" charset="0"/>
              </a:rPr>
              <a:t>and </a:t>
            </a:r>
            <a:r>
              <a:rPr kumimoji="0" lang="en-US" sz="1100" b="0" i="1" u="none" strike="noStrike" cap="none" normalizeH="0" baseline="0" noProof="0" dirty="0" err="1">
                <a:ln>
                  <a:noFill/>
                </a:ln>
                <a:solidFill>
                  <a:schemeClr val="tx1"/>
                </a:solidFill>
                <a:effectLst/>
                <a:latin typeface="Albert Sans" pitchFamily="2" charset="0"/>
              </a:rPr>
              <a:t>claim_status</a:t>
            </a:r>
            <a:r>
              <a:rPr kumimoji="0" lang="en-US" sz="1100" b="0" i="1" u="none" strike="noStrike" cap="none" normalizeH="0" baseline="0" noProof="0" dirty="0">
                <a:ln>
                  <a:noFill/>
                </a:ln>
                <a:solidFill>
                  <a:schemeClr val="tx1"/>
                </a:solidFill>
                <a:effectLst/>
                <a:latin typeface="Albert Sans" pitchFamily="2" charset="0"/>
              </a:rPr>
              <a:t> </a:t>
            </a:r>
            <a:r>
              <a:rPr kumimoji="0" lang="en-US" sz="1100" b="0" i="0" u="none" strike="noStrike" cap="none" normalizeH="0" baseline="0" noProof="0" dirty="0">
                <a:ln>
                  <a:noFill/>
                </a:ln>
                <a:solidFill>
                  <a:schemeClr val="tx1"/>
                </a:solidFill>
                <a:effectLst/>
                <a:latin typeface="Albert Sans" pitchFamily="2" charset="0"/>
              </a:rPr>
              <a:t>distribution to check class balance. </a:t>
            </a:r>
          </a:p>
          <a:p>
            <a:pPr marL="0" marR="0" lvl="0" indent="0" algn="just" defTabSz="914400" rtl="0" eaLnBrk="0" fontAlgn="base" latinLnBrk="0" hangingPunct="0">
              <a:lnSpc>
                <a:spcPct val="100000"/>
              </a:lnSpc>
              <a:spcBef>
                <a:spcPct val="0"/>
              </a:spcBef>
              <a:spcAft>
                <a:spcPct val="0"/>
              </a:spcAft>
              <a:buClrTx/>
              <a:buSzTx/>
              <a:tabLst/>
            </a:pPr>
            <a:endParaRPr lang="en-US" sz="600" noProof="0" dirty="0">
              <a:solidFill>
                <a:schemeClr val="tx1"/>
              </a:solidFill>
              <a:latin typeface="Albert Sans" pitchFamily="2" charset="0"/>
            </a:endParaRPr>
          </a:p>
          <a:p>
            <a:pPr marL="0" marR="0" lvl="0" indent="0" algn="just" defTabSz="914400" rtl="0" eaLnBrk="0" fontAlgn="base" latinLnBrk="0" hangingPunct="0">
              <a:lnSpc>
                <a:spcPct val="100000"/>
              </a:lnSpc>
              <a:spcBef>
                <a:spcPct val="0"/>
              </a:spcBef>
              <a:spcAft>
                <a:spcPct val="0"/>
              </a:spcAft>
              <a:buClrTx/>
              <a:buSzTx/>
              <a:tabLst/>
            </a:pPr>
            <a:r>
              <a:rPr lang="en-US" sz="1000" b="1" noProof="0" dirty="0">
                <a:latin typeface="Montserrat" pitchFamily="2" charset="0"/>
              </a:rPr>
              <a:t>Save processed data</a:t>
            </a:r>
            <a:r>
              <a:rPr kumimoji="0" lang="en-US" sz="1100" b="0" i="0" u="none" strike="noStrike" cap="none" normalizeH="0" baseline="0" noProof="0" dirty="0">
                <a:ln>
                  <a:noFill/>
                </a:ln>
                <a:solidFill>
                  <a:schemeClr val="tx1"/>
                </a:solidFill>
                <a:effectLst/>
                <a:latin typeface="Albert Sans" pitchFamily="2" charset="0"/>
              </a:rPr>
              <a:t>: store both cleaned and encoded datasets for modeling in a pickle file.</a:t>
            </a:r>
          </a:p>
          <a:p>
            <a:pPr marL="0" marR="0" lvl="0" indent="0" algn="just" defTabSz="914400" rtl="0" eaLnBrk="0" fontAlgn="base" latinLnBrk="0" hangingPunct="0">
              <a:lnSpc>
                <a:spcPct val="100000"/>
              </a:lnSpc>
              <a:spcBef>
                <a:spcPct val="0"/>
              </a:spcBef>
              <a:spcAft>
                <a:spcPct val="0"/>
              </a:spcAft>
              <a:buClrTx/>
              <a:buSzTx/>
              <a:tabLst/>
            </a:pPr>
            <a:endParaRPr lang="en-US" sz="1200" noProof="0" dirty="0">
              <a:solidFill>
                <a:schemeClr val="tx1"/>
              </a:solidFill>
              <a:latin typeface="Albert Sans" pitchFamily="2" charset="0"/>
            </a:endParaRPr>
          </a:p>
          <a:p>
            <a:pPr marL="0" marR="0" lvl="0" indent="0" algn="just" defTabSz="914400" rtl="0" eaLnBrk="0" fontAlgn="base" latinLnBrk="0" hangingPunct="0">
              <a:lnSpc>
                <a:spcPct val="100000"/>
              </a:lnSpc>
              <a:spcBef>
                <a:spcPct val="0"/>
              </a:spcBef>
              <a:spcAft>
                <a:spcPct val="0"/>
              </a:spcAft>
              <a:buClrTx/>
              <a:buSzTx/>
              <a:tabLst/>
            </a:pPr>
            <a:endParaRPr lang="en-US" sz="1200" noProof="0" dirty="0">
              <a:solidFill>
                <a:schemeClr val="tx1"/>
              </a:solidFill>
              <a:latin typeface="Albert Sans" pitchFamily="2" charset="0"/>
            </a:endParaRPr>
          </a:p>
          <a:p>
            <a:pPr marL="0" marR="0" lvl="0" indent="0" algn="just" defTabSz="914400" rtl="0" eaLnBrk="0" fontAlgn="base" latinLnBrk="0" hangingPunct="0">
              <a:lnSpc>
                <a:spcPct val="100000"/>
              </a:lnSpc>
              <a:spcBef>
                <a:spcPct val="0"/>
              </a:spcBef>
              <a:spcAft>
                <a:spcPct val="0"/>
              </a:spcAft>
              <a:buClrTx/>
              <a:buSzTx/>
              <a:tabLst/>
            </a:pPr>
            <a:endParaRPr lang="en-US" sz="1200" noProof="0" dirty="0">
              <a:solidFill>
                <a:schemeClr val="tx1"/>
              </a:solidFill>
              <a:latin typeface="Albert Sans" pitchFamily="2" charset="0"/>
            </a:endParaRPr>
          </a:p>
          <a:p>
            <a:pPr marL="0" marR="0" lvl="0" indent="0" algn="just" defTabSz="914400" rtl="0" eaLnBrk="0" fontAlgn="base" latinLnBrk="0" hangingPunct="0">
              <a:lnSpc>
                <a:spcPct val="100000"/>
              </a:lnSpc>
              <a:spcBef>
                <a:spcPct val="0"/>
              </a:spcBef>
              <a:spcAft>
                <a:spcPct val="0"/>
              </a:spcAft>
              <a:buClrTx/>
              <a:buSzTx/>
              <a:tabLst/>
            </a:pPr>
            <a:endParaRPr lang="en-US" sz="1200" noProof="0" dirty="0">
              <a:solidFill>
                <a:schemeClr val="tx1"/>
              </a:solidFill>
              <a:latin typeface="Albert Sans" pitchFamily="2" charset="0"/>
            </a:endParaRPr>
          </a:p>
          <a:p>
            <a:pPr marL="0" marR="0" lvl="0" indent="0" algn="just" defTabSz="914400" rtl="0" eaLnBrk="0" fontAlgn="base" latinLnBrk="0" hangingPunct="0">
              <a:lnSpc>
                <a:spcPct val="100000"/>
              </a:lnSpc>
              <a:spcBef>
                <a:spcPct val="0"/>
              </a:spcBef>
              <a:spcAft>
                <a:spcPct val="0"/>
              </a:spcAft>
              <a:buClrTx/>
              <a:buSzTx/>
              <a:tabLst/>
            </a:pPr>
            <a:endParaRPr lang="en-US" sz="600" noProof="0" dirty="0">
              <a:solidFill>
                <a:schemeClr val="tx1"/>
              </a:solidFill>
              <a:latin typeface="Albert Sans" pitchFamily="2" charset="0"/>
            </a:endParaRPr>
          </a:p>
          <a:p>
            <a:pPr marL="0" marR="0" lvl="0" indent="0" algn="just" defTabSz="914400" rtl="0" eaLnBrk="0" fontAlgn="base" latinLnBrk="0" hangingPunct="0">
              <a:lnSpc>
                <a:spcPct val="100000"/>
              </a:lnSpc>
              <a:spcBef>
                <a:spcPct val="0"/>
              </a:spcBef>
              <a:spcAft>
                <a:spcPct val="0"/>
              </a:spcAft>
              <a:buClrTx/>
              <a:buSzTx/>
              <a:tabLst/>
            </a:pPr>
            <a:r>
              <a:rPr lang="en-US" sz="1000" b="1" noProof="0" dirty="0">
                <a:latin typeface="Montserrat" pitchFamily="2" charset="0"/>
                <a:cs typeface="Arial"/>
                <a:sym typeface="Arial"/>
              </a:rPr>
              <a:t>NB</a:t>
            </a:r>
            <a:r>
              <a:rPr kumimoji="0" lang="en-US" sz="1100" b="0" i="0" u="none" strike="noStrike" cap="none" normalizeH="0" baseline="0" noProof="0" dirty="0">
                <a:ln>
                  <a:noFill/>
                </a:ln>
                <a:solidFill>
                  <a:schemeClr val="tx1"/>
                </a:solidFill>
                <a:effectLst/>
                <a:latin typeface="Albert Sans" pitchFamily="2" charset="0"/>
              </a:rPr>
              <a:t>: to create a dataset suitable for both regression and classification models, we do not remove non-informative columns (such as </a:t>
            </a:r>
            <a:r>
              <a:rPr kumimoji="0" lang="en-US" sz="1100" b="0" i="1" u="none" strike="noStrike" cap="none" normalizeH="0" baseline="0" noProof="0" dirty="0" err="1">
                <a:ln>
                  <a:noFill/>
                </a:ln>
                <a:solidFill>
                  <a:schemeClr val="tx1"/>
                </a:solidFill>
                <a:effectLst/>
                <a:latin typeface="Albert Sans" pitchFamily="2" charset="0"/>
              </a:rPr>
              <a:t>unit_i</a:t>
            </a:r>
            <a:r>
              <a:rPr lang="en-US" sz="1100" i="1" noProof="0" dirty="0" err="1">
                <a:solidFill>
                  <a:schemeClr val="tx1"/>
                </a:solidFill>
                <a:latin typeface="Albert Sans" pitchFamily="2" charset="0"/>
              </a:rPr>
              <a:t>d</a:t>
            </a:r>
            <a:r>
              <a:rPr kumimoji="0" lang="en-US" sz="1100" b="0" i="1" u="none" strike="noStrike" cap="none" normalizeH="0" baseline="0" noProof="0" dirty="0">
                <a:ln>
                  <a:noFill/>
                </a:ln>
                <a:solidFill>
                  <a:schemeClr val="tx1"/>
                </a:solidFill>
                <a:effectLst/>
                <a:latin typeface="Albert Sans" pitchFamily="2" charset="0"/>
              </a:rPr>
              <a:t> </a:t>
            </a:r>
            <a:r>
              <a:rPr kumimoji="0" lang="en-US" sz="1100" b="0" i="0" u="none" strike="noStrike" cap="none" normalizeH="0" baseline="0" noProof="0" dirty="0">
                <a:ln>
                  <a:noFill/>
                </a:ln>
                <a:solidFill>
                  <a:schemeClr val="tx1"/>
                </a:solidFill>
                <a:effectLst/>
                <a:latin typeface="Albert Sans" pitchFamily="2" charset="0"/>
              </a:rPr>
              <a:t>or </a:t>
            </a:r>
            <a:r>
              <a:rPr kumimoji="0" lang="en-US" sz="1100" b="0" i="1" u="none" strike="noStrike" cap="none" normalizeH="0" baseline="0" noProof="0" dirty="0" err="1">
                <a:ln>
                  <a:noFill/>
                </a:ln>
                <a:solidFill>
                  <a:schemeClr val="tx1"/>
                </a:solidFill>
                <a:effectLst/>
                <a:latin typeface="Albert Sans" pitchFamily="2" charset="0"/>
              </a:rPr>
              <a:t>src_month</a:t>
            </a:r>
            <a:r>
              <a:rPr kumimoji="0" lang="en-US" sz="1100" b="0" i="0" u="none" strike="noStrike" cap="none" normalizeH="0" baseline="0" noProof="0" dirty="0">
                <a:ln>
                  <a:noFill/>
                </a:ln>
                <a:solidFill>
                  <a:schemeClr val="tx1"/>
                </a:solidFill>
                <a:effectLst/>
                <a:latin typeface="Albert Sans" pitchFamily="2" charset="0"/>
              </a:rPr>
              <a:t>) at the beginning. </a:t>
            </a:r>
          </a:p>
          <a:p>
            <a:pPr marL="0" marR="0" lvl="0" indent="0" algn="just" defTabSz="914400" rtl="0" eaLnBrk="0" fontAlgn="base" latinLnBrk="0" hangingPunct="0">
              <a:lnSpc>
                <a:spcPct val="100000"/>
              </a:lnSpc>
              <a:spcBef>
                <a:spcPct val="0"/>
              </a:spcBef>
              <a:spcAft>
                <a:spcPct val="0"/>
              </a:spcAft>
              <a:buClrTx/>
              <a:buSzTx/>
              <a:tabLst/>
            </a:pPr>
            <a:r>
              <a:rPr kumimoji="0" lang="en-US" sz="1100" b="0" i="0" u="none" strike="noStrike" cap="none" normalizeH="0" baseline="0" noProof="0" dirty="0">
                <a:ln>
                  <a:noFill/>
                </a:ln>
                <a:solidFill>
                  <a:schemeClr val="tx1"/>
                </a:solidFill>
                <a:effectLst/>
                <a:latin typeface="Albert Sans" pitchFamily="2" charset="0"/>
              </a:rPr>
              <a:t>Instead, these columns will be dropped within each specific model pipeline, making the original dataset more flexible and reusable for various types of analysis.</a:t>
            </a:r>
          </a:p>
        </p:txBody>
      </p:sp>
      <p:grpSp>
        <p:nvGrpSpPr>
          <p:cNvPr id="8" name="Group 7">
            <a:extLst>
              <a:ext uri="{FF2B5EF4-FFF2-40B4-BE49-F238E27FC236}">
                <a16:creationId xmlns:a16="http://schemas.microsoft.com/office/drawing/2014/main" id="{37E589B9-8A15-7183-B086-F69ED8271438}"/>
              </a:ext>
            </a:extLst>
          </p:cNvPr>
          <p:cNvGrpSpPr/>
          <p:nvPr/>
        </p:nvGrpSpPr>
        <p:grpSpPr>
          <a:xfrm>
            <a:off x="874800" y="3384000"/>
            <a:ext cx="3027600" cy="230400"/>
            <a:chOff x="874800" y="3384000"/>
            <a:chExt cx="3027600" cy="230400"/>
          </a:xfrm>
        </p:grpSpPr>
        <p:sp>
          <p:nvSpPr>
            <p:cNvPr id="2" name="Rectangle 1">
              <a:extLst>
                <a:ext uri="{FF2B5EF4-FFF2-40B4-BE49-F238E27FC236}">
                  <a16:creationId xmlns:a16="http://schemas.microsoft.com/office/drawing/2014/main" id="{D49BB539-1C3F-8E17-9C8A-6CDCD93F01C4}"/>
                </a:ext>
              </a:extLst>
            </p:cNvPr>
            <p:cNvSpPr/>
            <p:nvPr/>
          </p:nvSpPr>
          <p:spPr>
            <a:xfrm>
              <a:off x="874800" y="3384000"/>
              <a:ext cx="1501200" cy="230400"/>
            </a:xfrm>
            <a:prstGeom prst="rect">
              <a:avLst/>
            </a:prstGeom>
            <a:solidFill>
              <a:schemeClr val="accent2"/>
            </a:solidFill>
            <a:ln w="127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noProof="0" dirty="0">
                  <a:solidFill>
                    <a:schemeClr val="tx1"/>
                  </a:solidFill>
                  <a:latin typeface="Albert Sans" pitchFamily="2" charset="0"/>
                </a:rPr>
                <a:t>Train (5 or 10 folders)</a:t>
              </a:r>
            </a:p>
          </p:txBody>
        </p:sp>
        <p:sp>
          <p:nvSpPr>
            <p:cNvPr id="5" name="Rectangle 4">
              <a:extLst>
                <a:ext uri="{FF2B5EF4-FFF2-40B4-BE49-F238E27FC236}">
                  <a16:creationId xmlns:a16="http://schemas.microsoft.com/office/drawing/2014/main" id="{EF7B4C2A-09E6-39CB-7924-D8CEDB224B41}"/>
                </a:ext>
              </a:extLst>
            </p:cNvPr>
            <p:cNvSpPr/>
            <p:nvPr/>
          </p:nvSpPr>
          <p:spPr>
            <a:xfrm>
              <a:off x="2401200" y="3384000"/>
              <a:ext cx="1501200" cy="230400"/>
            </a:xfrm>
            <a:prstGeom prst="rect">
              <a:avLst/>
            </a:prstGeom>
            <a:solidFill>
              <a:schemeClr val="accent2"/>
            </a:solidFill>
            <a:ln w="12700">
              <a:solidFill>
                <a:srgbClr val="005C2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noProof="0" dirty="0">
                  <a:solidFill>
                    <a:schemeClr val="tx1"/>
                  </a:solidFill>
                  <a:latin typeface="Albert Sans" pitchFamily="2" charset="0"/>
                </a:rPr>
                <a:t>Validation</a:t>
              </a:r>
            </a:p>
          </p:txBody>
        </p:sp>
      </p:grpSp>
      <p:sp>
        <p:nvSpPr>
          <p:cNvPr id="6" name="Rectangle 5">
            <a:extLst>
              <a:ext uri="{FF2B5EF4-FFF2-40B4-BE49-F238E27FC236}">
                <a16:creationId xmlns:a16="http://schemas.microsoft.com/office/drawing/2014/main" id="{BBF5B613-0DD3-9CAE-695A-DF96631254C5}"/>
              </a:ext>
            </a:extLst>
          </p:cNvPr>
          <p:cNvSpPr/>
          <p:nvPr/>
        </p:nvSpPr>
        <p:spPr>
          <a:xfrm>
            <a:off x="6618000" y="3384000"/>
            <a:ext cx="1501200" cy="230400"/>
          </a:xfrm>
          <a:prstGeom prst="rect">
            <a:avLst/>
          </a:prstGeom>
          <a:solidFill>
            <a:schemeClr val="accent2"/>
          </a:solidFill>
          <a:ln w="1270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noProof="0" dirty="0">
                <a:solidFill>
                  <a:schemeClr val="tx1"/>
                </a:solidFill>
                <a:latin typeface="Albert Sans" pitchFamily="2" charset="0"/>
              </a:rPr>
              <a:t>Test</a:t>
            </a:r>
          </a:p>
        </p:txBody>
      </p:sp>
      <p:sp>
        <p:nvSpPr>
          <p:cNvPr id="7" name="TextBox 6">
            <a:extLst>
              <a:ext uri="{FF2B5EF4-FFF2-40B4-BE49-F238E27FC236}">
                <a16:creationId xmlns:a16="http://schemas.microsoft.com/office/drawing/2014/main" id="{24A48320-2699-7F83-E4B0-3C1DBE2922C7}"/>
              </a:ext>
            </a:extLst>
          </p:cNvPr>
          <p:cNvSpPr txBox="1"/>
          <p:nvPr/>
        </p:nvSpPr>
        <p:spPr>
          <a:xfrm>
            <a:off x="709070" y="3065934"/>
            <a:ext cx="3547766" cy="246221"/>
          </a:xfrm>
          <a:prstGeom prst="rect">
            <a:avLst/>
          </a:prstGeom>
          <a:noFill/>
        </p:spPr>
        <p:txBody>
          <a:bodyPr wrap="none" rtlCol="0">
            <a:spAutoFit/>
          </a:bodyPr>
          <a:lstStyle/>
          <a:p>
            <a:r>
              <a:rPr lang="en-US" sz="1000" b="1" noProof="0" dirty="0">
                <a:solidFill>
                  <a:schemeClr val="dk1"/>
                </a:solidFill>
                <a:latin typeface="Montserrat" pitchFamily="2" charset="0"/>
                <a:sym typeface="Albert Sans"/>
              </a:rPr>
              <a:t>Train set</a:t>
            </a:r>
            <a:r>
              <a:rPr lang="en-US" sz="1000" i="1" noProof="0" dirty="0">
                <a:solidFill>
                  <a:schemeClr val="tx1"/>
                </a:solidFill>
                <a:latin typeface="Albert Sans" pitchFamily="2" charset="0"/>
              </a:rPr>
              <a:t>: 70/30 for regression, 60/40 for classification *</a:t>
            </a:r>
          </a:p>
        </p:txBody>
      </p:sp>
      <p:sp>
        <p:nvSpPr>
          <p:cNvPr id="11" name="TextBox 10">
            <a:extLst>
              <a:ext uri="{FF2B5EF4-FFF2-40B4-BE49-F238E27FC236}">
                <a16:creationId xmlns:a16="http://schemas.microsoft.com/office/drawing/2014/main" id="{2CC7B3D5-2DAF-E78D-8924-9F02F3115F08}"/>
              </a:ext>
            </a:extLst>
          </p:cNvPr>
          <p:cNvSpPr txBox="1"/>
          <p:nvPr/>
        </p:nvSpPr>
        <p:spPr>
          <a:xfrm>
            <a:off x="4196084" y="3260889"/>
            <a:ext cx="2087431" cy="246221"/>
          </a:xfrm>
          <a:prstGeom prst="rect">
            <a:avLst/>
          </a:prstGeom>
          <a:noFill/>
        </p:spPr>
        <p:txBody>
          <a:bodyPr wrap="none" rtlCol="0">
            <a:spAutoFit/>
          </a:bodyPr>
          <a:lstStyle/>
          <a:p>
            <a:r>
              <a:rPr lang="en-US" sz="1000" i="1" noProof="0" dirty="0">
                <a:solidFill>
                  <a:schemeClr val="tx1"/>
                </a:solidFill>
                <a:latin typeface="Albert Sans" pitchFamily="2" charset="0"/>
              </a:rPr>
              <a:t>Found best model for both task:</a:t>
            </a:r>
          </a:p>
        </p:txBody>
      </p:sp>
      <p:cxnSp>
        <p:nvCxnSpPr>
          <p:cNvPr id="14" name="Straight Arrow Connector 13">
            <a:extLst>
              <a:ext uri="{FF2B5EF4-FFF2-40B4-BE49-F238E27FC236}">
                <a16:creationId xmlns:a16="http://schemas.microsoft.com/office/drawing/2014/main" id="{9D7225E7-867A-D0EF-EC20-4A08A61B3263}"/>
              </a:ext>
            </a:extLst>
          </p:cNvPr>
          <p:cNvCxnSpPr/>
          <p:nvPr/>
        </p:nvCxnSpPr>
        <p:spPr>
          <a:xfrm>
            <a:off x="4014000" y="3531600"/>
            <a:ext cx="2451600" cy="0"/>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801F4C34-F08D-2F98-8DE4-D847FB607B7D}"/>
              </a:ext>
            </a:extLst>
          </p:cNvPr>
          <p:cNvSpPr txBox="1"/>
          <p:nvPr/>
        </p:nvSpPr>
        <p:spPr>
          <a:xfrm>
            <a:off x="6635309" y="3065934"/>
            <a:ext cx="1468672" cy="230832"/>
          </a:xfrm>
          <a:prstGeom prst="rect">
            <a:avLst/>
          </a:prstGeom>
          <a:noFill/>
        </p:spPr>
        <p:txBody>
          <a:bodyPr wrap="none" rtlCol="0">
            <a:spAutoFit/>
          </a:bodyPr>
          <a:lstStyle/>
          <a:p>
            <a:r>
              <a:rPr lang="en-US" sz="900" b="1" noProof="0" dirty="0">
                <a:solidFill>
                  <a:schemeClr val="dk1"/>
                </a:solidFill>
                <a:latin typeface="Montserrat" pitchFamily="2" charset="0"/>
                <a:sym typeface="Albert Sans"/>
              </a:rPr>
              <a:t>Make the predictions</a:t>
            </a:r>
          </a:p>
        </p:txBody>
      </p:sp>
      <p:sp>
        <p:nvSpPr>
          <p:cNvPr id="3" name="Rectangle 2">
            <a:extLst>
              <a:ext uri="{FF2B5EF4-FFF2-40B4-BE49-F238E27FC236}">
                <a16:creationId xmlns:a16="http://schemas.microsoft.com/office/drawing/2014/main" id="{5CE7ECDE-45DF-05C4-8F7F-76992C7216B8}"/>
              </a:ext>
            </a:extLst>
          </p:cNvPr>
          <p:cNvSpPr/>
          <p:nvPr/>
        </p:nvSpPr>
        <p:spPr>
          <a:xfrm>
            <a:off x="1368000" y="4697262"/>
            <a:ext cx="7241798" cy="268855"/>
          </a:xfrm>
          <a:prstGeom prst="rect">
            <a:avLst/>
          </a:prstGeom>
          <a:solidFill>
            <a:srgbClr val="F2F2F2"/>
          </a:solidFill>
          <a:ln w="12700">
            <a:solidFill>
              <a:srgbClr val="2EBBF2"/>
            </a:solidFill>
            <a:prstDash val="sysDash"/>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r>
              <a:rPr lang="en-US" sz="900" noProof="0" dirty="0">
                <a:solidFill>
                  <a:srgbClr val="00006A"/>
                </a:solidFill>
                <a:latin typeface="Albert Sans" pitchFamily="2" charset="0"/>
              </a:rPr>
              <a:t>*‘</a:t>
            </a:r>
            <a:r>
              <a:rPr lang="en-US" sz="900" i="1" noProof="0" dirty="0" err="1">
                <a:solidFill>
                  <a:srgbClr val="00006A"/>
                </a:solidFill>
                <a:latin typeface="Albert Sans" pitchFamily="2" charset="0"/>
              </a:rPr>
              <a:t>random_state</a:t>
            </a:r>
            <a:r>
              <a:rPr lang="en-US" sz="900" i="1" noProof="0" dirty="0">
                <a:solidFill>
                  <a:srgbClr val="00006A"/>
                </a:solidFill>
                <a:latin typeface="Albert Sans" pitchFamily="2" charset="0"/>
              </a:rPr>
              <a:t>=42</a:t>
            </a:r>
            <a:r>
              <a:rPr lang="en-US" sz="900" noProof="0" dirty="0">
                <a:solidFill>
                  <a:srgbClr val="00006A"/>
                </a:solidFill>
                <a:latin typeface="Albert Sans" pitchFamily="2" charset="0"/>
              </a:rPr>
              <a:t>’ for reproducibility on CV folder split on the regression | ‘</a:t>
            </a:r>
            <a:r>
              <a:rPr lang="en-US" sz="900" i="1" noProof="0" dirty="0" err="1">
                <a:solidFill>
                  <a:srgbClr val="00006A"/>
                </a:solidFill>
                <a:latin typeface="Albert Sans" pitchFamily="2" charset="0"/>
              </a:rPr>
              <a:t>random_state</a:t>
            </a:r>
            <a:r>
              <a:rPr lang="en-US" sz="900" i="1" noProof="0" dirty="0">
                <a:solidFill>
                  <a:srgbClr val="00006A"/>
                </a:solidFill>
                <a:latin typeface="Albert Sans" pitchFamily="2" charset="0"/>
              </a:rPr>
              <a:t>=123</a:t>
            </a:r>
            <a:r>
              <a:rPr lang="en-US" sz="900" noProof="0" dirty="0">
                <a:solidFill>
                  <a:srgbClr val="00006A"/>
                </a:solidFill>
                <a:latin typeface="Albert Sans" pitchFamily="2" charset="0"/>
              </a:rPr>
              <a:t>’ for the CV stratified - classification   </a:t>
            </a:r>
          </a:p>
        </p:txBody>
      </p:sp>
    </p:spTree>
    <p:extLst>
      <p:ext uri="{BB962C8B-B14F-4D97-AF65-F5344CB8AC3E}">
        <p14:creationId xmlns:p14="http://schemas.microsoft.com/office/powerpoint/2010/main" val="37698686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20">
          <a:extLst>
            <a:ext uri="{FF2B5EF4-FFF2-40B4-BE49-F238E27FC236}">
              <a16:creationId xmlns:a16="http://schemas.microsoft.com/office/drawing/2014/main" id="{EBB2DE9A-B55A-0DBB-95F8-3741834A6499}"/>
            </a:ext>
          </a:extLst>
        </p:cNvPr>
        <p:cNvGrpSpPr/>
        <p:nvPr/>
      </p:nvGrpSpPr>
      <p:grpSpPr>
        <a:xfrm>
          <a:off x="0" y="0"/>
          <a:ext cx="0" cy="0"/>
          <a:chOff x="0" y="0"/>
          <a:chExt cx="0" cy="0"/>
        </a:xfrm>
      </p:grpSpPr>
      <p:sp>
        <p:nvSpPr>
          <p:cNvPr id="2921" name="Google Shape;2921;p42">
            <a:extLst>
              <a:ext uri="{FF2B5EF4-FFF2-40B4-BE49-F238E27FC236}">
                <a16:creationId xmlns:a16="http://schemas.microsoft.com/office/drawing/2014/main" id="{5F82EB72-1E63-97BF-CDF2-5A02AC3CFE0A}"/>
              </a:ext>
            </a:extLst>
          </p:cNvPr>
          <p:cNvSpPr txBox="1">
            <a:spLocks noGrp="1"/>
          </p:cNvSpPr>
          <p:nvPr>
            <p:ph type="title"/>
          </p:nvPr>
        </p:nvSpPr>
        <p:spPr>
          <a:xfrm>
            <a:off x="753528" y="71933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noProof="0" dirty="0"/>
              <a:t>Data exploration - </a:t>
            </a:r>
            <a:r>
              <a:rPr lang="en-US" i="1" noProof="0" dirty="0">
                <a:solidFill>
                  <a:schemeClr val="tx1">
                    <a:lumMod val="40000"/>
                    <a:lumOff val="60000"/>
                  </a:schemeClr>
                </a:solidFill>
              </a:rPr>
              <a:t>regression</a:t>
            </a:r>
          </a:p>
        </p:txBody>
      </p:sp>
      <p:sp>
        <p:nvSpPr>
          <p:cNvPr id="3" name="TextBox 2">
            <a:extLst>
              <a:ext uri="{FF2B5EF4-FFF2-40B4-BE49-F238E27FC236}">
                <a16:creationId xmlns:a16="http://schemas.microsoft.com/office/drawing/2014/main" id="{BA9A254C-76A3-2CAB-55FE-6B1DE1FB044D}"/>
              </a:ext>
            </a:extLst>
          </p:cNvPr>
          <p:cNvSpPr txBox="1"/>
          <p:nvPr/>
        </p:nvSpPr>
        <p:spPr>
          <a:xfrm>
            <a:off x="753528" y="1292032"/>
            <a:ext cx="7704000" cy="276999"/>
          </a:xfrm>
          <a:prstGeom prst="rect">
            <a:avLst/>
          </a:prstGeom>
          <a:noFill/>
        </p:spPr>
        <p:txBody>
          <a:bodyPr wrap="square">
            <a:spAutoFit/>
          </a:bodyPr>
          <a:lstStyle/>
          <a:p>
            <a:pPr marL="0" lvl="0" indent="0" algn="l" rtl="0">
              <a:spcBef>
                <a:spcPts val="0"/>
              </a:spcBef>
              <a:spcAft>
                <a:spcPts val="0"/>
              </a:spcAft>
              <a:buNone/>
            </a:pPr>
            <a:r>
              <a:rPr lang="en-US" sz="1200" noProof="0" dirty="0">
                <a:solidFill>
                  <a:srgbClr val="00006A"/>
                </a:solidFill>
                <a:latin typeface="Albert Sans" pitchFamily="2" charset="0"/>
              </a:rPr>
              <a:t>Now let's look at the behavior of the variables in the </a:t>
            </a:r>
            <a:r>
              <a:rPr lang="en-US" sz="1100" b="1" noProof="0" dirty="0">
                <a:solidFill>
                  <a:srgbClr val="00006A"/>
                </a:solidFill>
                <a:latin typeface="Montserrat" pitchFamily="2" charset="0"/>
              </a:rPr>
              <a:t>regression</a:t>
            </a:r>
            <a:r>
              <a:rPr lang="en-US" sz="1200" noProof="0" dirty="0">
                <a:solidFill>
                  <a:srgbClr val="00006A"/>
                </a:solidFill>
                <a:latin typeface="Albert Sans" pitchFamily="2" charset="0"/>
              </a:rPr>
              <a:t> dataset – </a:t>
            </a:r>
            <a:r>
              <a:rPr lang="en-US" sz="1100" b="1" noProof="0" dirty="0">
                <a:solidFill>
                  <a:srgbClr val="DB4651"/>
                </a:solidFill>
                <a:latin typeface="Montserrat" pitchFamily="2" charset="0"/>
              </a:rPr>
              <a:t>quantitative</a:t>
            </a:r>
            <a:r>
              <a:rPr lang="en-US" sz="1200" noProof="0" dirty="0">
                <a:solidFill>
                  <a:srgbClr val="00006A"/>
                </a:solidFill>
                <a:latin typeface="Albert Sans" pitchFamily="2" charset="0"/>
              </a:rPr>
              <a:t> explanatory vars</a:t>
            </a:r>
          </a:p>
        </p:txBody>
      </p:sp>
      <p:pic>
        <p:nvPicPr>
          <p:cNvPr id="6" name="Picture 5">
            <a:extLst>
              <a:ext uri="{FF2B5EF4-FFF2-40B4-BE49-F238E27FC236}">
                <a16:creationId xmlns:a16="http://schemas.microsoft.com/office/drawing/2014/main" id="{6DC23B2B-96B8-C294-1464-9F6BF4E099BB}"/>
              </a:ext>
            </a:extLst>
          </p:cNvPr>
          <p:cNvPicPr>
            <a:picLocks noChangeAspect="1"/>
          </p:cNvPicPr>
          <p:nvPr/>
        </p:nvPicPr>
        <p:blipFill>
          <a:blip r:embed="rId3"/>
          <a:stretch>
            <a:fillRect/>
          </a:stretch>
        </p:blipFill>
        <p:spPr>
          <a:xfrm>
            <a:off x="800099" y="1606948"/>
            <a:ext cx="2765485" cy="2850752"/>
          </a:xfrm>
          <a:prstGeom prst="rect">
            <a:avLst/>
          </a:prstGeom>
        </p:spPr>
      </p:pic>
      <p:sp>
        <p:nvSpPr>
          <p:cNvPr id="8" name="TextBox 7">
            <a:extLst>
              <a:ext uri="{FF2B5EF4-FFF2-40B4-BE49-F238E27FC236}">
                <a16:creationId xmlns:a16="http://schemas.microsoft.com/office/drawing/2014/main" id="{930E8DF0-CD5F-8FBD-A965-74311B945DE4}"/>
              </a:ext>
            </a:extLst>
          </p:cNvPr>
          <p:cNvSpPr txBox="1"/>
          <p:nvPr/>
        </p:nvSpPr>
        <p:spPr>
          <a:xfrm>
            <a:off x="3737610" y="1595378"/>
            <a:ext cx="4453890" cy="2677656"/>
          </a:xfrm>
          <a:prstGeom prst="rect">
            <a:avLst/>
          </a:prstGeom>
          <a:noFill/>
        </p:spPr>
        <p:txBody>
          <a:bodyPr wrap="square" rtlCol="0">
            <a:spAutoFit/>
          </a:bodyPr>
          <a:lstStyle/>
          <a:p>
            <a:pPr fontAlgn="base"/>
            <a:r>
              <a:rPr lang="en-US" sz="1100" b="1" noProof="0" dirty="0">
                <a:solidFill>
                  <a:srgbClr val="00006A"/>
                </a:solidFill>
                <a:latin typeface="Montserrat" pitchFamily="2" charset="0"/>
              </a:rPr>
              <a:t>Strong correlation with price</a:t>
            </a:r>
            <a:r>
              <a:rPr lang="en-US" sz="1200" noProof="0" dirty="0">
                <a:solidFill>
                  <a:srgbClr val="00006A"/>
                </a:solidFill>
                <a:latin typeface="Albert Sans" pitchFamily="2" charset="0"/>
              </a:rPr>
              <a:t>: market volatility shows a very high positive correlation with the target (key predictive variable).</a:t>
            </a:r>
            <a:br>
              <a:rPr lang="en-US" sz="1200" noProof="0" dirty="0">
                <a:solidFill>
                  <a:srgbClr val="00006A"/>
                </a:solidFill>
                <a:latin typeface="Albert Sans" pitchFamily="2" charset="0"/>
              </a:rPr>
            </a:br>
            <a:r>
              <a:rPr lang="en-US" sz="1200" i="1" noProof="0" dirty="0">
                <a:solidFill>
                  <a:srgbClr val="00006A"/>
                </a:solidFill>
                <a:latin typeface="Albert Sans" pitchFamily="2" charset="0"/>
              </a:rPr>
              <a:t>Dim_m2, </a:t>
            </a:r>
            <a:r>
              <a:rPr lang="en-US" sz="1200" i="1" noProof="0" dirty="0" err="1">
                <a:solidFill>
                  <a:srgbClr val="00006A"/>
                </a:solidFill>
                <a:latin typeface="Albert Sans" pitchFamily="2" charset="0"/>
              </a:rPr>
              <a:t>n_rooms</a:t>
            </a:r>
            <a:r>
              <a:rPr lang="en-US" sz="1200" noProof="0" dirty="0">
                <a:solidFill>
                  <a:srgbClr val="00006A"/>
                </a:solidFill>
                <a:latin typeface="Albert Sans" pitchFamily="2" charset="0"/>
              </a:rPr>
              <a:t>, and </a:t>
            </a:r>
            <a:r>
              <a:rPr lang="en-US" sz="1200" i="1" noProof="0" dirty="0" err="1">
                <a:solidFill>
                  <a:srgbClr val="00006A"/>
                </a:solidFill>
                <a:latin typeface="Albert Sans" pitchFamily="2" charset="0"/>
              </a:rPr>
              <a:t>estimated_maintenance_cost</a:t>
            </a:r>
            <a:r>
              <a:rPr lang="en-US" sz="1200" i="1" noProof="0" dirty="0">
                <a:solidFill>
                  <a:srgbClr val="00006A"/>
                </a:solidFill>
                <a:latin typeface="Albert Sans" pitchFamily="2" charset="0"/>
              </a:rPr>
              <a:t> </a:t>
            </a:r>
            <a:r>
              <a:rPr lang="en-US" sz="1200" noProof="0" dirty="0">
                <a:solidFill>
                  <a:srgbClr val="00006A"/>
                </a:solidFill>
                <a:latin typeface="Albert Sans" pitchFamily="2" charset="0"/>
              </a:rPr>
              <a:t>also show moderate to strong correlations, suggesting relevance.</a:t>
            </a:r>
          </a:p>
          <a:p>
            <a:pPr fontAlgn="base"/>
            <a:endParaRPr lang="en-US" sz="1200" noProof="0" dirty="0">
              <a:solidFill>
                <a:srgbClr val="00006A"/>
              </a:solidFill>
              <a:latin typeface="Albert Sans" pitchFamily="2" charset="0"/>
            </a:endParaRPr>
          </a:p>
          <a:p>
            <a:pPr fontAlgn="base"/>
            <a:r>
              <a:rPr lang="en-US" sz="1100" b="1" noProof="0" dirty="0">
                <a:solidFill>
                  <a:srgbClr val="DB4651"/>
                </a:solidFill>
                <a:latin typeface="Montserrat" pitchFamily="2" charset="0"/>
              </a:rPr>
              <a:t>Multicollinearity warning</a:t>
            </a:r>
            <a:r>
              <a:rPr lang="en-US" sz="1200" b="1" noProof="0" dirty="0">
                <a:solidFill>
                  <a:srgbClr val="DB4651"/>
                </a:solidFill>
                <a:latin typeface="Albert Sans" pitchFamily="2" charset="0"/>
              </a:rPr>
              <a:t>: </a:t>
            </a:r>
            <a:r>
              <a:rPr lang="en-US" sz="1200" noProof="0" dirty="0">
                <a:solidFill>
                  <a:srgbClr val="00006A"/>
                </a:solidFill>
                <a:latin typeface="Albert Sans" pitchFamily="2" charset="0"/>
              </a:rPr>
              <a:t>high inter-correlation between </a:t>
            </a:r>
            <a:r>
              <a:rPr lang="en-US" sz="1200" i="1" noProof="0" dirty="0">
                <a:solidFill>
                  <a:srgbClr val="00006A"/>
                </a:solidFill>
                <a:latin typeface="Albert Sans" pitchFamily="2" charset="0"/>
              </a:rPr>
              <a:t>dim_m2 </a:t>
            </a:r>
            <a:r>
              <a:rPr lang="en-US" sz="1200" noProof="0" dirty="0">
                <a:solidFill>
                  <a:srgbClr val="00006A"/>
                </a:solidFill>
                <a:latin typeface="Albert Sans" pitchFamily="2" charset="0"/>
              </a:rPr>
              <a:t>and </a:t>
            </a:r>
            <a:r>
              <a:rPr lang="en-US" sz="1200" i="1" noProof="0" dirty="0" err="1">
                <a:solidFill>
                  <a:srgbClr val="00006A"/>
                </a:solidFill>
                <a:latin typeface="Albert Sans" pitchFamily="2" charset="0"/>
              </a:rPr>
              <a:t>n_rooms</a:t>
            </a:r>
            <a:r>
              <a:rPr lang="en-US" sz="1200" noProof="0" dirty="0">
                <a:solidFill>
                  <a:srgbClr val="00006A"/>
                </a:solidFill>
                <a:latin typeface="Albert Sans" pitchFamily="2" charset="0"/>
              </a:rPr>
              <a:t>, and between </a:t>
            </a:r>
            <a:r>
              <a:rPr lang="en-US" sz="1200" i="1" noProof="0" dirty="0" err="1">
                <a:solidFill>
                  <a:srgbClr val="00006A"/>
                </a:solidFill>
                <a:latin typeface="Albert Sans" pitchFamily="2" charset="0"/>
              </a:rPr>
              <a:t>floor_no</a:t>
            </a:r>
            <a:r>
              <a:rPr lang="en-US" sz="1200" i="1" noProof="0" dirty="0">
                <a:solidFill>
                  <a:srgbClr val="00006A"/>
                </a:solidFill>
                <a:latin typeface="Albert Sans" pitchFamily="2" charset="0"/>
              </a:rPr>
              <a:t> </a:t>
            </a:r>
            <a:r>
              <a:rPr lang="en-US" sz="1200" noProof="0" dirty="0">
                <a:solidFill>
                  <a:srgbClr val="00006A"/>
                </a:solidFill>
                <a:latin typeface="Albert Sans" pitchFamily="2" charset="0"/>
              </a:rPr>
              <a:t>and </a:t>
            </a:r>
            <a:r>
              <a:rPr lang="en-US" sz="1200" i="1" noProof="0" dirty="0" err="1">
                <a:solidFill>
                  <a:srgbClr val="00006A"/>
                </a:solidFill>
                <a:latin typeface="Albert Sans" pitchFamily="2" charset="0"/>
              </a:rPr>
              <a:t>floor_max</a:t>
            </a:r>
            <a:r>
              <a:rPr lang="en-US" sz="1200" i="1" noProof="0" dirty="0">
                <a:solidFill>
                  <a:srgbClr val="00006A"/>
                </a:solidFill>
                <a:latin typeface="Albert Sans" pitchFamily="2" charset="0"/>
              </a:rPr>
              <a:t>, </a:t>
            </a:r>
            <a:r>
              <a:rPr lang="en-US" sz="1200" noProof="0" dirty="0">
                <a:solidFill>
                  <a:srgbClr val="00006A"/>
                </a:solidFill>
                <a:latin typeface="Albert Sans" pitchFamily="2" charset="0"/>
              </a:rPr>
              <a:t>may require attention during feature selection or model regularization.</a:t>
            </a:r>
          </a:p>
          <a:p>
            <a:pPr fontAlgn="base"/>
            <a:endParaRPr lang="en-US" sz="1200" noProof="0" dirty="0">
              <a:solidFill>
                <a:srgbClr val="00006A"/>
              </a:solidFill>
              <a:latin typeface="Albert Sans" pitchFamily="2" charset="0"/>
            </a:endParaRPr>
          </a:p>
          <a:p>
            <a:pPr fontAlgn="base"/>
            <a:r>
              <a:rPr lang="en-US" sz="1100" b="1" noProof="0" dirty="0">
                <a:solidFill>
                  <a:srgbClr val="00006A"/>
                </a:solidFill>
                <a:latin typeface="Montserrat" pitchFamily="2" charset="0"/>
              </a:rPr>
              <a:t>Negative correlations</a:t>
            </a:r>
            <a:r>
              <a:rPr lang="en-US" sz="1200" b="1" noProof="0" dirty="0">
                <a:solidFill>
                  <a:srgbClr val="00006A"/>
                </a:solidFill>
                <a:latin typeface="Albert Sans" pitchFamily="2" charset="0"/>
              </a:rPr>
              <a:t>: </a:t>
            </a:r>
            <a:r>
              <a:rPr lang="en-US" sz="1200" i="1" noProof="0" dirty="0" err="1">
                <a:solidFill>
                  <a:srgbClr val="00006A"/>
                </a:solidFill>
                <a:latin typeface="Albert Sans" pitchFamily="2" charset="0"/>
              </a:rPr>
              <a:t>year_built</a:t>
            </a:r>
            <a:r>
              <a:rPr lang="en-US" sz="1200" noProof="0" dirty="0">
                <a:solidFill>
                  <a:srgbClr val="00006A"/>
                </a:solidFill>
                <a:latin typeface="Albert Sans" pitchFamily="2" charset="0"/>
              </a:rPr>
              <a:t> and </a:t>
            </a:r>
            <a:r>
              <a:rPr lang="en-US" sz="1200" i="1" noProof="0" dirty="0">
                <a:solidFill>
                  <a:srgbClr val="00006A"/>
                </a:solidFill>
                <a:latin typeface="Albert Sans" pitchFamily="2" charset="0"/>
              </a:rPr>
              <a:t>distance to center </a:t>
            </a:r>
            <a:r>
              <a:rPr lang="en-US" sz="1200" noProof="0" dirty="0">
                <a:solidFill>
                  <a:srgbClr val="00006A"/>
                </a:solidFill>
                <a:latin typeface="Albert Sans" pitchFamily="2" charset="0"/>
              </a:rPr>
              <a:t>show negative relationships with</a:t>
            </a:r>
            <a:r>
              <a:rPr lang="en-US" sz="1200" i="1" noProof="0" dirty="0">
                <a:solidFill>
                  <a:srgbClr val="00006A"/>
                </a:solidFill>
                <a:latin typeface="Albert Sans" pitchFamily="2" charset="0"/>
              </a:rPr>
              <a:t> </a:t>
            </a:r>
            <a:r>
              <a:rPr lang="en-US" sz="1200" i="1" noProof="0" dirty="0" err="1">
                <a:solidFill>
                  <a:srgbClr val="00006A"/>
                </a:solidFill>
                <a:latin typeface="Albert Sans" pitchFamily="2" charset="0"/>
              </a:rPr>
              <a:t>price_z</a:t>
            </a:r>
            <a:r>
              <a:rPr lang="en-US" sz="1200" noProof="0" dirty="0">
                <a:solidFill>
                  <a:srgbClr val="00006A"/>
                </a:solidFill>
                <a:latin typeface="Albert Sans" pitchFamily="2" charset="0"/>
              </a:rPr>
              <a:t>, indicating newer or centrally located apartments might be valued higher.</a:t>
            </a:r>
          </a:p>
        </p:txBody>
      </p:sp>
    </p:spTree>
    <p:extLst>
      <p:ext uri="{BB962C8B-B14F-4D97-AF65-F5344CB8AC3E}">
        <p14:creationId xmlns:p14="http://schemas.microsoft.com/office/powerpoint/2010/main" val="18186814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20">
          <a:extLst>
            <a:ext uri="{FF2B5EF4-FFF2-40B4-BE49-F238E27FC236}">
              <a16:creationId xmlns:a16="http://schemas.microsoft.com/office/drawing/2014/main" id="{54A66BDA-EC29-0318-F658-ACC95999BA13}"/>
            </a:ext>
          </a:extLst>
        </p:cNvPr>
        <p:cNvGrpSpPr/>
        <p:nvPr/>
      </p:nvGrpSpPr>
      <p:grpSpPr>
        <a:xfrm>
          <a:off x="0" y="0"/>
          <a:ext cx="0" cy="0"/>
          <a:chOff x="0" y="0"/>
          <a:chExt cx="0" cy="0"/>
        </a:xfrm>
      </p:grpSpPr>
      <p:sp>
        <p:nvSpPr>
          <p:cNvPr id="2921" name="Google Shape;2921;p42">
            <a:extLst>
              <a:ext uri="{FF2B5EF4-FFF2-40B4-BE49-F238E27FC236}">
                <a16:creationId xmlns:a16="http://schemas.microsoft.com/office/drawing/2014/main" id="{0D48899D-507D-AFF2-CDD2-C2FFC4041E49}"/>
              </a:ext>
            </a:extLst>
          </p:cNvPr>
          <p:cNvSpPr txBox="1">
            <a:spLocks noGrp="1"/>
          </p:cNvSpPr>
          <p:nvPr>
            <p:ph type="title"/>
          </p:nvPr>
        </p:nvSpPr>
        <p:spPr>
          <a:xfrm>
            <a:off x="753528" y="71933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noProof="0" dirty="0"/>
              <a:t>Data exploration - </a:t>
            </a:r>
            <a:r>
              <a:rPr lang="en-US" i="1" noProof="0" dirty="0">
                <a:solidFill>
                  <a:schemeClr val="tx1">
                    <a:lumMod val="40000"/>
                    <a:lumOff val="60000"/>
                  </a:schemeClr>
                </a:solidFill>
              </a:rPr>
              <a:t>regression</a:t>
            </a:r>
          </a:p>
        </p:txBody>
      </p:sp>
      <p:sp>
        <p:nvSpPr>
          <p:cNvPr id="3" name="TextBox 2">
            <a:extLst>
              <a:ext uri="{FF2B5EF4-FFF2-40B4-BE49-F238E27FC236}">
                <a16:creationId xmlns:a16="http://schemas.microsoft.com/office/drawing/2014/main" id="{0ECB81D1-7D42-40CE-6330-1DBE79DCB9DF}"/>
              </a:ext>
            </a:extLst>
          </p:cNvPr>
          <p:cNvSpPr txBox="1"/>
          <p:nvPr/>
        </p:nvSpPr>
        <p:spPr>
          <a:xfrm>
            <a:off x="753528" y="1292032"/>
            <a:ext cx="7704000" cy="276999"/>
          </a:xfrm>
          <a:prstGeom prst="rect">
            <a:avLst/>
          </a:prstGeom>
          <a:noFill/>
        </p:spPr>
        <p:txBody>
          <a:bodyPr wrap="square">
            <a:spAutoFit/>
          </a:bodyPr>
          <a:lstStyle/>
          <a:p>
            <a:pPr marL="0" lvl="0" indent="0" algn="l" rtl="0">
              <a:spcBef>
                <a:spcPts val="0"/>
              </a:spcBef>
              <a:spcAft>
                <a:spcPts val="0"/>
              </a:spcAft>
              <a:buNone/>
            </a:pPr>
            <a:r>
              <a:rPr lang="en-US" sz="1200" noProof="0" dirty="0">
                <a:solidFill>
                  <a:srgbClr val="00006A"/>
                </a:solidFill>
                <a:latin typeface="Albert Sans" pitchFamily="2" charset="0"/>
              </a:rPr>
              <a:t>Now let's look at the behavior of the variables in the </a:t>
            </a:r>
            <a:r>
              <a:rPr lang="en-US" sz="1100" b="1" noProof="0" dirty="0">
                <a:solidFill>
                  <a:srgbClr val="00006A"/>
                </a:solidFill>
                <a:latin typeface="Montserrat" pitchFamily="2" charset="0"/>
              </a:rPr>
              <a:t>regression</a:t>
            </a:r>
            <a:r>
              <a:rPr lang="en-US" sz="1200" noProof="0" dirty="0">
                <a:solidFill>
                  <a:srgbClr val="00006A"/>
                </a:solidFill>
                <a:latin typeface="Albert Sans" pitchFamily="2" charset="0"/>
              </a:rPr>
              <a:t> dataset – </a:t>
            </a:r>
            <a:r>
              <a:rPr lang="en-US" sz="1100" b="1" noProof="0" dirty="0">
                <a:solidFill>
                  <a:srgbClr val="00B050"/>
                </a:solidFill>
                <a:latin typeface="Montserrat" pitchFamily="2" charset="0"/>
              </a:rPr>
              <a:t>qualitative</a:t>
            </a:r>
            <a:r>
              <a:rPr lang="en-US" sz="1200" noProof="0" dirty="0">
                <a:solidFill>
                  <a:srgbClr val="00006A"/>
                </a:solidFill>
                <a:latin typeface="Albert Sans" pitchFamily="2" charset="0"/>
              </a:rPr>
              <a:t> explanatory vars</a:t>
            </a:r>
          </a:p>
        </p:txBody>
      </p:sp>
      <p:sp>
        <p:nvSpPr>
          <p:cNvPr id="8" name="TextBox 7">
            <a:extLst>
              <a:ext uri="{FF2B5EF4-FFF2-40B4-BE49-F238E27FC236}">
                <a16:creationId xmlns:a16="http://schemas.microsoft.com/office/drawing/2014/main" id="{840CBE58-8464-015D-9F7A-8258DC81214D}"/>
              </a:ext>
            </a:extLst>
          </p:cNvPr>
          <p:cNvSpPr txBox="1"/>
          <p:nvPr/>
        </p:nvSpPr>
        <p:spPr>
          <a:xfrm>
            <a:off x="3718560" y="1864732"/>
            <a:ext cx="4652010" cy="1877437"/>
          </a:xfrm>
          <a:prstGeom prst="rect">
            <a:avLst/>
          </a:prstGeom>
          <a:noFill/>
        </p:spPr>
        <p:txBody>
          <a:bodyPr wrap="square" rtlCol="0">
            <a:spAutoFit/>
          </a:bodyPr>
          <a:lstStyle/>
          <a:p>
            <a:pPr rtl="0">
              <a:spcBef>
                <a:spcPts val="1200"/>
              </a:spcBef>
              <a:spcAft>
                <a:spcPts val="1200"/>
              </a:spcAft>
              <a:buNone/>
            </a:pPr>
            <a:r>
              <a:rPr lang="en-US" sz="1100" b="1" noProof="0" dirty="0">
                <a:solidFill>
                  <a:srgbClr val="00006A"/>
                </a:solidFill>
                <a:latin typeface="Montserrat" pitchFamily="2" charset="0"/>
              </a:rPr>
              <a:t>Moderate correlations</a:t>
            </a:r>
            <a:r>
              <a:rPr lang="en-US" sz="1200" b="1" noProof="0" dirty="0">
                <a:solidFill>
                  <a:srgbClr val="00006A"/>
                </a:solidFill>
                <a:latin typeface="Albert Sans" pitchFamily="2" charset="0"/>
              </a:rPr>
              <a:t>: </a:t>
            </a:r>
            <a:r>
              <a:rPr lang="en-US" sz="1200" i="1" noProof="0" dirty="0" err="1">
                <a:solidFill>
                  <a:srgbClr val="00006A"/>
                </a:solidFill>
                <a:latin typeface="Albert Sans" pitchFamily="2" charset="0"/>
              </a:rPr>
              <a:t>obj_type</a:t>
            </a:r>
            <a:r>
              <a:rPr lang="en-US" sz="1200" i="1" noProof="0" dirty="0">
                <a:solidFill>
                  <a:srgbClr val="00006A"/>
                </a:solidFill>
                <a:latin typeface="Albert Sans" pitchFamily="2" charset="0"/>
              </a:rPr>
              <a:t> </a:t>
            </a:r>
            <a:r>
              <a:rPr lang="en-US" sz="1200" noProof="0" dirty="0">
                <a:solidFill>
                  <a:srgbClr val="00006A"/>
                </a:solidFill>
                <a:latin typeface="Albert Sans" pitchFamily="2" charset="0"/>
              </a:rPr>
              <a:t>and </a:t>
            </a:r>
            <a:r>
              <a:rPr lang="en-US" sz="1200" i="1" noProof="0" dirty="0" err="1">
                <a:solidFill>
                  <a:srgbClr val="00006A"/>
                </a:solidFill>
                <a:latin typeface="Albert Sans" pitchFamily="2" charset="0"/>
              </a:rPr>
              <a:t>build_mat</a:t>
            </a:r>
            <a:r>
              <a:rPr lang="en-US" sz="1200" i="1" noProof="0" dirty="0">
                <a:solidFill>
                  <a:srgbClr val="00006A"/>
                </a:solidFill>
                <a:latin typeface="Albert Sans" pitchFamily="2" charset="0"/>
              </a:rPr>
              <a:t> </a:t>
            </a:r>
            <a:r>
              <a:rPr lang="en-US" sz="1200" noProof="0" dirty="0">
                <a:solidFill>
                  <a:srgbClr val="00006A"/>
                </a:solidFill>
                <a:latin typeface="Albert Sans" pitchFamily="2" charset="0"/>
              </a:rPr>
              <a:t>show a notable correlation (0.60), suggesting object type may influence construction materials used. </a:t>
            </a:r>
            <a:r>
              <a:rPr lang="en-US" sz="1200" i="1" noProof="0" dirty="0" err="1">
                <a:solidFill>
                  <a:srgbClr val="00006A"/>
                </a:solidFill>
                <a:latin typeface="Albert Sans" pitchFamily="2" charset="0"/>
              </a:rPr>
              <a:t>Has_lift</a:t>
            </a:r>
            <a:r>
              <a:rPr lang="en-US" sz="1200" i="1" noProof="0" dirty="0">
                <a:solidFill>
                  <a:srgbClr val="00006A"/>
                </a:solidFill>
                <a:latin typeface="Albert Sans" pitchFamily="2" charset="0"/>
              </a:rPr>
              <a:t>, </a:t>
            </a:r>
            <a:r>
              <a:rPr lang="en-US" sz="1200" i="1" noProof="0" dirty="0" err="1">
                <a:solidFill>
                  <a:srgbClr val="00006A"/>
                </a:solidFill>
                <a:latin typeface="Albert Sans" pitchFamily="2" charset="0"/>
              </a:rPr>
              <a:t>cond_class</a:t>
            </a:r>
            <a:r>
              <a:rPr lang="en-US" sz="1200" noProof="0" dirty="0">
                <a:solidFill>
                  <a:srgbClr val="00006A"/>
                </a:solidFill>
                <a:latin typeface="Albert Sans" pitchFamily="2" charset="0"/>
              </a:rPr>
              <a:t>, and </a:t>
            </a:r>
            <a:r>
              <a:rPr lang="en-US" sz="1200" i="1" noProof="0" dirty="0" err="1">
                <a:solidFill>
                  <a:srgbClr val="00006A"/>
                </a:solidFill>
                <a:latin typeface="Albert Sans" pitchFamily="2" charset="0"/>
              </a:rPr>
              <a:t>has_store</a:t>
            </a:r>
            <a:r>
              <a:rPr lang="en-US" sz="1200" i="1" noProof="0" dirty="0">
                <a:solidFill>
                  <a:srgbClr val="00006A"/>
                </a:solidFill>
                <a:latin typeface="Albert Sans" pitchFamily="2" charset="0"/>
              </a:rPr>
              <a:t> </a:t>
            </a:r>
            <a:r>
              <a:rPr lang="en-US" sz="1200" noProof="0" dirty="0">
                <a:solidFill>
                  <a:srgbClr val="00006A"/>
                </a:solidFill>
                <a:latin typeface="Albert Sans" pitchFamily="2" charset="0"/>
              </a:rPr>
              <a:t>also correlate moderately with several features, indicating they may capture relevant structural or amenity information.</a:t>
            </a:r>
          </a:p>
          <a:p>
            <a:pPr rtl="0">
              <a:spcBef>
                <a:spcPts val="1200"/>
              </a:spcBef>
              <a:spcAft>
                <a:spcPts val="1200"/>
              </a:spcAft>
              <a:buNone/>
            </a:pPr>
            <a:r>
              <a:rPr lang="en-US" sz="1100" b="1" noProof="0" dirty="0">
                <a:solidFill>
                  <a:srgbClr val="00006A"/>
                </a:solidFill>
                <a:latin typeface="Montserrat" pitchFamily="2" charset="0"/>
              </a:rPr>
              <a:t>Related amenities</a:t>
            </a:r>
            <a:r>
              <a:rPr lang="en-US" sz="1200" noProof="0" dirty="0">
                <a:solidFill>
                  <a:srgbClr val="00006A"/>
                </a:solidFill>
                <a:latin typeface="Albert Sans" pitchFamily="2" charset="0"/>
              </a:rPr>
              <a:t>: moderate associations between </a:t>
            </a:r>
            <a:r>
              <a:rPr lang="en-US" sz="1200" i="1" noProof="0" dirty="0" err="1">
                <a:solidFill>
                  <a:srgbClr val="00006A"/>
                </a:solidFill>
                <a:latin typeface="Albert Sans" pitchFamily="2" charset="0"/>
              </a:rPr>
              <a:t>has_lift</a:t>
            </a:r>
            <a:r>
              <a:rPr lang="en-US" sz="1200" noProof="0" dirty="0">
                <a:solidFill>
                  <a:srgbClr val="00006A"/>
                </a:solidFill>
                <a:latin typeface="Albert Sans" pitchFamily="2" charset="0"/>
              </a:rPr>
              <a:t>, </a:t>
            </a:r>
            <a:r>
              <a:rPr lang="en-US" sz="1200" i="1" noProof="0" dirty="0" err="1">
                <a:solidFill>
                  <a:srgbClr val="00006A"/>
                </a:solidFill>
                <a:latin typeface="Albert Sans" pitchFamily="2" charset="0"/>
              </a:rPr>
              <a:t>has_park</a:t>
            </a:r>
            <a:r>
              <a:rPr lang="en-US" sz="1200" noProof="0" dirty="0">
                <a:solidFill>
                  <a:srgbClr val="00006A"/>
                </a:solidFill>
                <a:latin typeface="Albert Sans" pitchFamily="2" charset="0"/>
              </a:rPr>
              <a:t>, and </a:t>
            </a:r>
            <a:r>
              <a:rPr lang="en-US" sz="1200" i="1" noProof="0" dirty="0" err="1">
                <a:solidFill>
                  <a:srgbClr val="00006A"/>
                </a:solidFill>
                <a:latin typeface="Albert Sans" pitchFamily="2" charset="0"/>
              </a:rPr>
              <a:t>cond_class</a:t>
            </a:r>
            <a:r>
              <a:rPr lang="en-US" sz="1200" i="1" noProof="0" dirty="0">
                <a:solidFill>
                  <a:srgbClr val="00006A"/>
                </a:solidFill>
                <a:latin typeface="Albert Sans" pitchFamily="2" charset="0"/>
              </a:rPr>
              <a:t> </a:t>
            </a:r>
            <a:r>
              <a:rPr lang="en-US" sz="1200" noProof="0" dirty="0">
                <a:solidFill>
                  <a:srgbClr val="00006A"/>
                </a:solidFill>
                <a:latin typeface="Albert Sans" pitchFamily="2" charset="0"/>
              </a:rPr>
              <a:t>suggest that better-conditioned or higher-quality properties are more likely to include amenities.</a:t>
            </a:r>
            <a:endParaRPr lang="en-US" sz="1800" b="0" i="0" u="none" strike="noStrike" noProof="0" dirty="0">
              <a:solidFill>
                <a:srgbClr val="000000"/>
              </a:solidFill>
              <a:effectLst/>
              <a:latin typeface="Arial" panose="020B0604020202020204" pitchFamily="34" charset="0"/>
            </a:endParaRPr>
          </a:p>
        </p:txBody>
      </p:sp>
      <p:pic>
        <p:nvPicPr>
          <p:cNvPr id="4" name="Picture 3">
            <a:extLst>
              <a:ext uri="{FF2B5EF4-FFF2-40B4-BE49-F238E27FC236}">
                <a16:creationId xmlns:a16="http://schemas.microsoft.com/office/drawing/2014/main" id="{CB52F3B8-FA62-9960-0FF7-6DFBE71151C8}"/>
              </a:ext>
            </a:extLst>
          </p:cNvPr>
          <p:cNvPicPr>
            <a:picLocks noChangeAspect="1"/>
          </p:cNvPicPr>
          <p:nvPr/>
        </p:nvPicPr>
        <p:blipFill>
          <a:blip r:embed="rId3"/>
          <a:stretch>
            <a:fillRect/>
          </a:stretch>
        </p:blipFill>
        <p:spPr>
          <a:xfrm>
            <a:off x="873162" y="1569031"/>
            <a:ext cx="2761578" cy="2895730"/>
          </a:xfrm>
          <a:prstGeom prst="rect">
            <a:avLst/>
          </a:prstGeom>
        </p:spPr>
      </p:pic>
    </p:spTree>
    <p:extLst>
      <p:ext uri="{BB962C8B-B14F-4D97-AF65-F5344CB8AC3E}">
        <p14:creationId xmlns:p14="http://schemas.microsoft.com/office/powerpoint/2010/main" val="10516353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20">
          <a:extLst>
            <a:ext uri="{FF2B5EF4-FFF2-40B4-BE49-F238E27FC236}">
              <a16:creationId xmlns:a16="http://schemas.microsoft.com/office/drawing/2014/main" id="{D93B30E3-E640-C3D0-E4DF-F2B4600B36C1}"/>
            </a:ext>
          </a:extLst>
        </p:cNvPr>
        <p:cNvGrpSpPr/>
        <p:nvPr/>
      </p:nvGrpSpPr>
      <p:grpSpPr>
        <a:xfrm>
          <a:off x="0" y="0"/>
          <a:ext cx="0" cy="0"/>
          <a:chOff x="0" y="0"/>
          <a:chExt cx="0" cy="0"/>
        </a:xfrm>
      </p:grpSpPr>
      <p:sp>
        <p:nvSpPr>
          <p:cNvPr id="2921" name="Google Shape;2921;p42">
            <a:extLst>
              <a:ext uri="{FF2B5EF4-FFF2-40B4-BE49-F238E27FC236}">
                <a16:creationId xmlns:a16="http://schemas.microsoft.com/office/drawing/2014/main" id="{FFF07064-8B89-4670-E07F-B0BEBBF6345B}"/>
              </a:ext>
            </a:extLst>
          </p:cNvPr>
          <p:cNvSpPr txBox="1">
            <a:spLocks noGrp="1"/>
          </p:cNvSpPr>
          <p:nvPr>
            <p:ph type="title"/>
          </p:nvPr>
        </p:nvSpPr>
        <p:spPr>
          <a:xfrm>
            <a:off x="753528" y="71933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noProof="0" dirty="0"/>
              <a:t>Data exploration - </a:t>
            </a:r>
            <a:r>
              <a:rPr lang="en-US" i="1" noProof="0" dirty="0">
                <a:solidFill>
                  <a:srgbClr val="2EBBF2"/>
                </a:solidFill>
              </a:rPr>
              <a:t>classification</a:t>
            </a:r>
          </a:p>
        </p:txBody>
      </p:sp>
      <p:sp>
        <p:nvSpPr>
          <p:cNvPr id="3" name="TextBox 2">
            <a:extLst>
              <a:ext uri="{FF2B5EF4-FFF2-40B4-BE49-F238E27FC236}">
                <a16:creationId xmlns:a16="http://schemas.microsoft.com/office/drawing/2014/main" id="{8FF5596F-F5A3-DAF2-6028-5CDC6BA2F3A9}"/>
              </a:ext>
            </a:extLst>
          </p:cNvPr>
          <p:cNvSpPr txBox="1"/>
          <p:nvPr/>
        </p:nvSpPr>
        <p:spPr>
          <a:xfrm>
            <a:off x="753528" y="1292032"/>
            <a:ext cx="7704000" cy="276999"/>
          </a:xfrm>
          <a:prstGeom prst="rect">
            <a:avLst/>
          </a:prstGeom>
          <a:noFill/>
        </p:spPr>
        <p:txBody>
          <a:bodyPr wrap="square">
            <a:spAutoFit/>
          </a:bodyPr>
          <a:lstStyle/>
          <a:p>
            <a:pPr marL="0" lvl="0" indent="0" algn="l" rtl="0">
              <a:spcBef>
                <a:spcPts val="0"/>
              </a:spcBef>
              <a:spcAft>
                <a:spcPts val="0"/>
              </a:spcAft>
              <a:buNone/>
            </a:pPr>
            <a:r>
              <a:rPr lang="en-US" sz="1200" noProof="0" dirty="0">
                <a:solidFill>
                  <a:srgbClr val="00006A"/>
                </a:solidFill>
                <a:latin typeface="Albert Sans" pitchFamily="2" charset="0"/>
              </a:rPr>
              <a:t>Now let's look at the behavior of the variables in the </a:t>
            </a:r>
            <a:r>
              <a:rPr lang="en-US" sz="1100" b="1" noProof="0" dirty="0">
                <a:solidFill>
                  <a:srgbClr val="00006A"/>
                </a:solidFill>
                <a:latin typeface="Montserrat" pitchFamily="2" charset="0"/>
              </a:rPr>
              <a:t>regression</a:t>
            </a:r>
            <a:r>
              <a:rPr lang="en-US" sz="1200" noProof="0" dirty="0">
                <a:solidFill>
                  <a:srgbClr val="00006A"/>
                </a:solidFill>
                <a:latin typeface="Albert Sans" pitchFamily="2" charset="0"/>
              </a:rPr>
              <a:t> dataset – </a:t>
            </a:r>
            <a:r>
              <a:rPr lang="en-US" sz="1100" b="1" noProof="0" dirty="0">
                <a:solidFill>
                  <a:srgbClr val="DB4651"/>
                </a:solidFill>
                <a:latin typeface="Montserrat" pitchFamily="2" charset="0"/>
              </a:rPr>
              <a:t>quantitative</a:t>
            </a:r>
            <a:r>
              <a:rPr lang="en-US" sz="1200" noProof="0" dirty="0">
                <a:solidFill>
                  <a:srgbClr val="00006A"/>
                </a:solidFill>
                <a:latin typeface="Albert Sans" pitchFamily="2" charset="0"/>
              </a:rPr>
              <a:t> explanatory vars</a:t>
            </a:r>
          </a:p>
        </p:txBody>
      </p:sp>
      <p:sp>
        <p:nvSpPr>
          <p:cNvPr id="8" name="TextBox 7">
            <a:extLst>
              <a:ext uri="{FF2B5EF4-FFF2-40B4-BE49-F238E27FC236}">
                <a16:creationId xmlns:a16="http://schemas.microsoft.com/office/drawing/2014/main" id="{5B2BF4F3-0DEA-7526-0087-53A803E93C66}"/>
              </a:ext>
            </a:extLst>
          </p:cNvPr>
          <p:cNvSpPr txBox="1"/>
          <p:nvPr/>
        </p:nvSpPr>
        <p:spPr>
          <a:xfrm>
            <a:off x="3737610" y="1595378"/>
            <a:ext cx="4453890" cy="2677656"/>
          </a:xfrm>
          <a:prstGeom prst="rect">
            <a:avLst/>
          </a:prstGeom>
          <a:noFill/>
        </p:spPr>
        <p:txBody>
          <a:bodyPr wrap="square" rtlCol="0">
            <a:spAutoFit/>
          </a:bodyPr>
          <a:lstStyle/>
          <a:p>
            <a:pPr fontAlgn="base"/>
            <a:r>
              <a:rPr lang="en-US" sz="1200" noProof="0" dirty="0">
                <a:solidFill>
                  <a:srgbClr val="00006A"/>
                </a:solidFill>
                <a:latin typeface="Albert Sans" pitchFamily="2" charset="0"/>
              </a:rPr>
              <a:t>No strong correlation found between individual features and </a:t>
            </a:r>
            <a:r>
              <a:rPr lang="en-US" sz="1100" b="1" noProof="0" dirty="0" err="1">
                <a:solidFill>
                  <a:srgbClr val="00006A"/>
                </a:solidFill>
                <a:latin typeface="Montserrat" pitchFamily="2" charset="0"/>
              </a:rPr>
              <a:t>claim_status</a:t>
            </a:r>
            <a:r>
              <a:rPr lang="en-US" sz="1100" noProof="0" dirty="0">
                <a:solidFill>
                  <a:srgbClr val="00006A"/>
                </a:solidFill>
                <a:latin typeface="Montserrat" pitchFamily="2" charset="0"/>
              </a:rPr>
              <a:t> </a:t>
            </a:r>
            <a:r>
              <a:rPr lang="en-US" sz="1200" noProof="0" dirty="0">
                <a:solidFill>
                  <a:srgbClr val="00006A"/>
                </a:solidFill>
                <a:latin typeface="Albert Sans" pitchFamily="2" charset="0"/>
              </a:rPr>
              <a:t>(highest: revenue = 0.13).</a:t>
            </a:r>
          </a:p>
          <a:p>
            <a:pPr fontAlgn="base"/>
            <a:endParaRPr lang="en-US" sz="1200" noProof="0" dirty="0">
              <a:solidFill>
                <a:srgbClr val="00006A"/>
              </a:solidFill>
              <a:latin typeface="Albert Sans" pitchFamily="2" charset="0"/>
            </a:endParaRPr>
          </a:p>
          <a:p>
            <a:pPr fontAlgn="base"/>
            <a:r>
              <a:rPr lang="en-US" sz="1100" b="1" noProof="0" dirty="0">
                <a:solidFill>
                  <a:srgbClr val="00006A"/>
                </a:solidFill>
                <a:latin typeface="Montserrat" pitchFamily="2" charset="0"/>
              </a:rPr>
              <a:t>Moderate correlations </a:t>
            </a:r>
            <a:r>
              <a:rPr lang="en-US" sz="1200" noProof="0" dirty="0">
                <a:solidFill>
                  <a:srgbClr val="00006A"/>
                </a:solidFill>
                <a:latin typeface="Albert Sans" pitchFamily="2" charset="0"/>
              </a:rPr>
              <a:t>observed among features: </a:t>
            </a:r>
          </a:p>
          <a:p>
            <a:pPr marL="171450" indent="-171450" fontAlgn="base">
              <a:buFont typeface="Arial" panose="020B0604020202020204" pitchFamily="34" charset="0"/>
              <a:buChar char="•"/>
            </a:pPr>
            <a:r>
              <a:rPr lang="en-US" sz="1200" noProof="0" dirty="0">
                <a:solidFill>
                  <a:srgbClr val="00006A"/>
                </a:solidFill>
                <a:latin typeface="Albert Sans" pitchFamily="2" charset="0"/>
              </a:rPr>
              <a:t>Reward and Revenue (0.65)  </a:t>
            </a:r>
            <a:r>
              <a:rPr lang="en-US" sz="1200" noProof="0" dirty="0">
                <a:solidFill>
                  <a:srgbClr val="00006A"/>
                </a:solidFill>
                <a:latin typeface="Albert Sans" pitchFamily="2" charset="0"/>
                <a:sym typeface="Wingdings" panose="05000000000000000000" pitchFamily="2" charset="2"/>
              </a:rPr>
              <a:t> it suggest that higher premiums are associated with higher revenues.</a:t>
            </a:r>
            <a:endParaRPr lang="en-US" sz="1200" noProof="0" dirty="0">
              <a:solidFill>
                <a:srgbClr val="00006A"/>
              </a:solidFill>
              <a:latin typeface="Albert Sans" pitchFamily="2" charset="0"/>
            </a:endParaRPr>
          </a:p>
          <a:p>
            <a:pPr marL="171450" indent="-171450" fontAlgn="base">
              <a:buFont typeface="Arial" panose="020B0604020202020204" pitchFamily="34" charset="0"/>
              <a:buChar char="•"/>
            </a:pPr>
            <a:r>
              <a:rPr lang="en-US" sz="1200" i="1" noProof="0" dirty="0" err="1">
                <a:solidFill>
                  <a:srgbClr val="00006A"/>
                </a:solidFill>
                <a:latin typeface="Albert Sans" pitchFamily="2" charset="0"/>
              </a:rPr>
              <a:t>Customer_Score</a:t>
            </a:r>
            <a:r>
              <a:rPr lang="en-US" sz="1200" i="1" noProof="0" dirty="0">
                <a:solidFill>
                  <a:srgbClr val="00006A"/>
                </a:solidFill>
                <a:latin typeface="Albert Sans" pitchFamily="2" charset="0"/>
              </a:rPr>
              <a:t> </a:t>
            </a:r>
            <a:r>
              <a:rPr lang="en-US" sz="1200" noProof="0" dirty="0">
                <a:solidFill>
                  <a:srgbClr val="00006A"/>
                </a:solidFill>
                <a:latin typeface="Albert Sans" pitchFamily="2" charset="0"/>
              </a:rPr>
              <a:t>and </a:t>
            </a:r>
            <a:r>
              <a:rPr lang="en-US" sz="1200" i="1" noProof="0" dirty="0">
                <a:solidFill>
                  <a:srgbClr val="00006A"/>
                </a:solidFill>
                <a:latin typeface="Albert Sans" pitchFamily="2" charset="0"/>
              </a:rPr>
              <a:t>Reward</a:t>
            </a:r>
            <a:r>
              <a:rPr lang="en-US" sz="1200" noProof="0" dirty="0">
                <a:solidFill>
                  <a:srgbClr val="00006A"/>
                </a:solidFill>
                <a:latin typeface="Albert Sans" pitchFamily="2" charset="0"/>
              </a:rPr>
              <a:t> (0.47) </a:t>
            </a:r>
          </a:p>
          <a:p>
            <a:pPr marL="171450" indent="-171450" fontAlgn="base">
              <a:buFont typeface="Arial" panose="020B0604020202020204" pitchFamily="34" charset="0"/>
              <a:buChar char="•"/>
            </a:pPr>
            <a:r>
              <a:rPr lang="en-US" sz="1200" i="1" noProof="0" dirty="0" err="1">
                <a:solidFill>
                  <a:srgbClr val="00006A"/>
                </a:solidFill>
                <a:latin typeface="Albert Sans" pitchFamily="2" charset="0"/>
              </a:rPr>
              <a:t>Customer_Score</a:t>
            </a:r>
            <a:r>
              <a:rPr lang="en-US" sz="1200" i="1" noProof="0" dirty="0">
                <a:solidFill>
                  <a:srgbClr val="00006A"/>
                </a:solidFill>
                <a:latin typeface="Albert Sans" pitchFamily="2" charset="0"/>
              </a:rPr>
              <a:t> </a:t>
            </a:r>
            <a:r>
              <a:rPr lang="en-US" sz="1200" noProof="0" dirty="0">
                <a:solidFill>
                  <a:srgbClr val="00006A"/>
                </a:solidFill>
                <a:latin typeface="Albert Sans" pitchFamily="2" charset="0"/>
              </a:rPr>
              <a:t>and </a:t>
            </a:r>
            <a:r>
              <a:rPr lang="en-US" sz="1200" i="1" noProof="0" dirty="0" err="1">
                <a:solidFill>
                  <a:srgbClr val="00006A"/>
                </a:solidFill>
                <a:latin typeface="Albert Sans" pitchFamily="2" charset="0"/>
              </a:rPr>
              <a:t>Person_Age</a:t>
            </a:r>
            <a:r>
              <a:rPr lang="en-US" sz="1200" i="1" noProof="0" dirty="0">
                <a:solidFill>
                  <a:srgbClr val="00006A"/>
                </a:solidFill>
                <a:latin typeface="Albert Sans" pitchFamily="2" charset="0"/>
              </a:rPr>
              <a:t> </a:t>
            </a:r>
            <a:r>
              <a:rPr lang="en-US" sz="1200" noProof="0" dirty="0">
                <a:solidFill>
                  <a:srgbClr val="00006A"/>
                </a:solidFill>
                <a:latin typeface="Albert Sans" pitchFamily="2" charset="0"/>
              </a:rPr>
              <a:t>(0.64) </a:t>
            </a:r>
            <a:r>
              <a:rPr lang="en-US" sz="1200" noProof="0" dirty="0">
                <a:solidFill>
                  <a:srgbClr val="00006A"/>
                </a:solidFill>
                <a:latin typeface="Albert Sans" pitchFamily="2" charset="0"/>
                <a:sym typeface="Wingdings" panose="05000000000000000000" pitchFamily="2" charset="2"/>
              </a:rPr>
              <a:t> suggest that clients with higher scores tend to be older and receive higher rewards.</a:t>
            </a:r>
          </a:p>
          <a:p>
            <a:pPr marL="171450" indent="-171450" fontAlgn="base">
              <a:buFont typeface="Arial" panose="020B0604020202020204" pitchFamily="34" charset="0"/>
              <a:buChar char="•"/>
            </a:pPr>
            <a:endParaRPr lang="en-US" sz="1200" noProof="0" dirty="0">
              <a:solidFill>
                <a:srgbClr val="00006A"/>
              </a:solidFill>
              <a:latin typeface="Albert Sans" pitchFamily="2" charset="0"/>
            </a:endParaRPr>
          </a:p>
          <a:p>
            <a:pPr fontAlgn="base"/>
            <a:r>
              <a:rPr lang="en-US" sz="1200" noProof="0" dirty="0">
                <a:solidFill>
                  <a:srgbClr val="00006A"/>
                </a:solidFill>
                <a:latin typeface="Albert Sans" pitchFamily="2" charset="0"/>
              </a:rPr>
              <a:t>Moderate correlations between some independent variables (</a:t>
            </a:r>
            <a:r>
              <a:rPr lang="en-US" sz="1200" i="1" noProof="0" dirty="0">
                <a:solidFill>
                  <a:srgbClr val="00006A"/>
                </a:solidFill>
                <a:latin typeface="Albert Sans" pitchFamily="2" charset="0"/>
              </a:rPr>
              <a:t>reward</a:t>
            </a:r>
            <a:r>
              <a:rPr lang="en-US" sz="1200" noProof="0" dirty="0">
                <a:solidFill>
                  <a:srgbClr val="00006A"/>
                </a:solidFill>
                <a:latin typeface="Albert Sans" pitchFamily="2" charset="0"/>
              </a:rPr>
              <a:t>, </a:t>
            </a:r>
            <a:r>
              <a:rPr lang="en-US" sz="1200" i="1" noProof="0" dirty="0">
                <a:solidFill>
                  <a:srgbClr val="00006A"/>
                </a:solidFill>
                <a:latin typeface="Albert Sans" pitchFamily="2" charset="0"/>
              </a:rPr>
              <a:t>revenue</a:t>
            </a:r>
            <a:r>
              <a:rPr lang="en-US" sz="1200" noProof="0" dirty="0">
                <a:solidFill>
                  <a:srgbClr val="00006A"/>
                </a:solidFill>
                <a:latin typeface="Albert Sans" pitchFamily="2" charset="0"/>
              </a:rPr>
              <a:t>, </a:t>
            </a:r>
            <a:r>
              <a:rPr lang="en-US" sz="1200" i="1" noProof="0" dirty="0" err="1">
                <a:solidFill>
                  <a:srgbClr val="00006A"/>
                </a:solidFill>
                <a:latin typeface="Albert Sans" pitchFamily="2" charset="0"/>
              </a:rPr>
              <a:t>customer_score</a:t>
            </a:r>
            <a:r>
              <a:rPr lang="en-US" sz="1200" noProof="0" dirty="0">
                <a:solidFill>
                  <a:srgbClr val="00006A"/>
                </a:solidFill>
                <a:latin typeface="Albert Sans" pitchFamily="2" charset="0"/>
              </a:rPr>
              <a:t>, and </a:t>
            </a:r>
            <a:r>
              <a:rPr lang="en-US" sz="1200" i="1" noProof="0" dirty="0" err="1">
                <a:solidFill>
                  <a:srgbClr val="00006A"/>
                </a:solidFill>
                <a:latin typeface="Albert Sans" pitchFamily="2" charset="0"/>
              </a:rPr>
              <a:t>person_age</a:t>
            </a:r>
            <a:r>
              <a:rPr lang="en-US" sz="1200" noProof="0" dirty="0">
                <a:solidFill>
                  <a:srgbClr val="00006A"/>
                </a:solidFill>
                <a:latin typeface="Albert Sans" pitchFamily="2" charset="0"/>
              </a:rPr>
              <a:t>) suggest </a:t>
            </a:r>
            <a:r>
              <a:rPr lang="en-US" sz="1100" b="1" noProof="0" dirty="0">
                <a:solidFill>
                  <a:srgbClr val="DB4651"/>
                </a:solidFill>
                <a:latin typeface="Montserrat" pitchFamily="2" charset="0"/>
              </a:rPr>
              <a:t>potential multicollinearity</a:t>
            </a:r>
            <a:r>
              <a:rPr lang="en-US" sz="1200" noProof="0" dirty="0">
                <a:solidFill>
                  <a:srgbClr val="00006A"/>
                </a:solidFill>
                <a:latin typeface="Albert Sans" pitchFamily="2" charset="0"/>
              </a:rPr>
              <a:t>. </a:t>
            </a:r>
          </a:p>
        </p:txBody>
      </p:sp>
      <p:pic>
        <p:nvPicPr>
          <p:cNvPr id="4" name="Picture 3">
            <a:extLst>
              <a:ext uri="{FF2B5EF4-FFF2-40B4-BE49-F238E27FC236}">
                <a16:creationId xmlns:a16="http://schemas.microsoft.com/office/drawing/2014/main" id="{3248AD87-7936-71CE-89E1-3C2BECA81B32}"/>
              </a:ext>
            </a:extLst>
          </p:cNvPr>
          <p:cNvPicPr>
            <a:picLocks noChangeAspect="1"/>
          </p:cNvPicPr>
          <p:nvPr/>
        </p:nvPicPr>
        <p:blipFill>
          <a:blip r:embed="rId3"/>
          <a:stretch>
            <a:fillRect/>
          </a:stretch>
        </p:blipFill>
        <p:spPr>
          <a:xfrm>
            <a:off x="952500" y="1595378"/>
            <a:ext cx="2686050" cy="2808280"/>
          </a:xfrm>
          <a:prstGeom prst="rect">
            <a:avLst/>
          </a:prstGeom>
        </p:spPr>
      </p:pic>
    </p:spTree>
    <p:extLst>
      <p:ext uri="{BB962C8B-B14F-4D97-AF65-F5344CB8AC3E}">
        <p14:creationId xmlns:p14="http://schemas.microsoft.com/office/powerpoint/2010/main" val="1582817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20">
          <a:extLst>
            <a:ext uri="{FF2B5EF4-FFF2-40B4-BE49-F238E27FC236}">
              <a16:creationId xmlns:a16="http://schemas.microsoft.com/office/drawing/2014/main" id="{18AFB47B-6679-8A7E-8D6D-042E8C669EFA}"/>
            </a:ext>
          </a:extLst>
        </p:cNvPr>
        <p:cNvGrpSpPr/>
        <p:nvPr/>
      </p:nvGrpSpPr>
      <p:grpSpPr>
        <a:xfrm>
          <a:off x="0" y="0"/>
          <a:ext cx="0" cy="0"/>
          <a:chOff x="0" y="0"/>
          <a:chExt cx="0" cy="0"/>
        </a:xfrm>
      </p:grpSpPr>
      <p:sp>
        <p:nvSpPr>
          <p:cNvPr id="2921" name="Google Shape;2921;p42">
            <a:extLst>
              <a:ext uri="{FF2B5EF4-FFF2-40B4-BE49-F238E27FC236}">
                <a16:creationId xmlns:a16="http://schemas.microsoft.com/office/drawing/2014/main" id="{41D027C5-6A01-6670-F154-FEC08F836D24}"/>
              </a:ext>
            </a:extLst>
          </p:cNvPr>
          <p:cNvSpPr txBox="1">
            <a:spLocks noGrp="1"/>
          </p:cNvSpPr>
          <p:nvPr>
            <p:ph type="title"/>
          </p:nvPr>
        </p:nvSpPr>
        <p:spPr>
          <a:xfrm>
            <a:off x="753528" y="71933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noProof="0" dirty="0"/>
              <a:t>Data exploration - </a:t>
            </a:r>
            <a:r>
              <a:rPr lang="en-US" i="1" noProof="0" dirty="0">
                <a:solidFill>
                  <a:srgbClr val="2EBBF2"/>
                </a:solidFill>
              </a:rPr>
              <a:t>classification</a:t>
            </a:r>
          </a:p>
        </p:txBody>
      </p:sp>
      <p:sp>
        <p:nvSpPr>
          <p:cNvPr id="3" name="TextBox 2">
            <a:extLst>
              <a:ext uri="{FF2B5EF4-FFF2-40B4-BE49-F238E27FC236}">
                <a16:creationId xmlns:a16="http://schemas.microsoft.com/office/drawing/2014/main" id="{E58D06AA-3E55-4672-0DB9-4E8FAF210D1A}"/>
              </a:ext>
            </a:extLst>
          </p:cNvPr>
          <p:cNvSpPr txBox="1"/>
          <p:nvPr/>
        </p:nvSpPr>
        <p:spPr>
          <a:xfrm>
            <a:off x="753528" y="1292032"/>
            <a:ext cx="7704000" cy="276999"/>
          </a:xfrm>
          <a:prstGeom prst="rect">
            <a:avLst/>
          </a:prstGeom>
          <a:noFill/>
        </p:spPr>
        <p:txBody>
          <a:bodyPr wrap="square">
            <a:spAutoFit/>
          </a:bodyPr>
          <a:lstStyle/>
          <a:p>
            <a:pPr marL="0" lvl="0" indent="0" algn="l" rtl="0">
              <a:spcBef>
                <a:spcPts val="0"/>
              </a:spcBef>
              <a:spcAft>
                <a:spcPts val="0"/>
              </a:spcAft>
              <a:buNone/>
            </a:pPr>
            <a:r>
              <a:rPr lang="en-US" sz="1200" noProof="0" dirty="0">
                <a:solidFill>
                  <a:srgbClr val="00006A"/>
                </a:solidFill>
                <a:latin typeface="Albert Sans" pitchFamily="2" charset="0"/>
              </a:rPr>
              <a:t>Now let's look at the behavior of the variables in the </a:t>
            </a:r>
            <a:r>
              <a:rPr lang="en-US" sz="1100" b="1" noProof="0" dirty="0">
                <a:solidFill>
                  <a:srgbClr val="00006A"/>
                </a:solidFill>
                <a:latin typeface="Montserrat" pitchFamily="2" charset="0"/>
              </a:rPr>
              <a:t>regression</a:t>
            </a:r>
            <a:r>
              <a:rPr lang="en-US" sz="1200" noProof="0" dirty="0">
                <a:solidFill>
                  <a:srgbClr val="00006A"/>
                </a:solidFill>
                <a:latin typeface="Albert Sans" pitchFamily="2" charset="0"/>
              </a:rPr>
              <a:t> dataset – </a:t>
            </a:r>
            <a:r>
              <a:rPr lang="en-US" sz="1100" b="1" noProof="0" dirty="0">
                <a:solidFill>
                  <a:srgbClr val="00B050"/>
                </a:solidFill>
                <a:latin typeface="Montserrat" pitchFamily="2" charset="0"/>
              </a:rPr>
              <a:t>qualitative</a:t>
            </a:r>
            <a:r>
              <a:rPr lang="en-US" sz="1200" noProof="0" dirty="0">
                <a:solidFill>
                  <a:srgbClr val="00006A"/>
                </a:solidFill>
                <a:latin typeface="Albert Sans" pitchFamily="2" charset="0"/>
              </a:rPr>
              <a:t> explanatory vars</a:t>
            </a:r>
          </a:p>
        </p:txBody>
      </p:sp>
      <p:sp>
        <p:nvSpPr>
          <p:cNvPr id="8" name="TextBox 7">
            <a:extLst>
              <a:ext uri="{FF2B5EF4-FFF2-40B4-BE49-F238E27FC236}">
                <a16:creationId xmlns:a16="http://schemas.microsoft.com/office/drawing/2014/main" id="{F49B0092-1662-F66D-ED13-F3EF70CB342F}"/>
              </a:ext>
            </a:extLst>
          </p:cNvPr>
          <p:cNvSpPr txBox="1"/>
          <p:nvPr/>
        </p:nvSpPr>
        <p:spPr>
          <a:xfrm>
            <a:off x="4071600" y="2091532"/>
            <a:ext cx="4098008" cy="1692771"/>
          </a:xfrm>
          <a:prstGeom prst="rect">
            <a:avLst/>
          </a:prstGeom>
          <a:noFill/>
        </p:spPr>
        <p:txBody>
          <a:bodyPr wrap="square" rtlCol="0">
            <a:spAutoFit/>
          </a:bodyPr>
          <a:lstStyle/>
          <a:p>
            <a:pPr algn="just" fontAlgn="base">
              <a:buFont typeface="Arial"/>
              <a:buNone/>
            </a:pPr>
            <a:r>
              <a:rPr lang="en-US" sz="1200" noProof="0" dirty="0">
                <a:solidFill>
                  <a:srgbClr val="00006A"/>
                </a:solidFill>
                <a:latin typeface="Albert Sans" pitchFamily="2" charset="0"/>
              </a:rPr>
              <a:t>Weak correlations across all variable pairs. </a:t>
            </a:r>
          </a:p>
          <a:p>
            <a:pPr algn="just" fontAlgn="base">
              <a:buFont typeface="Arial"/>
              <a:buNone/>
            </a:pPr>
            <a:endParaRPr lang="en-US" sz="800" noProof="0" dirty="0">
              <a:solidFill>
                <a:srgbClr val="00006A"/>
              </a:solidFill>
              <a:latin typeface="Albert Sans" pitchFamily="2" charset="0"/>
            </a:endParaRPr>
          </a:p>
          <a:p>
            <a:pPr algn="just" fontAlgn="base">
              <a:buFont typeface="Arial"/>
              <a:buNone/>
            </a:pPr>
            <a:r>
              <a:rPr lang="en-US" sz="1200" noProof="0" dirty="0">
                <a:solidFill>
                  <a:srgbClr val="00006A"/>
                </a:solidFill>
                <a:latin typeface="Albert Sans" pitchFamily="2" charset="0"/>
              </a:rPr>
              <a:t>Slight positive link between </a:t>
            </a:r>
            <a:r>
              <a:rPr lang="en-US" sz="1200" i="1" noProof="0" dirty="0" err="1">
                <a:solidFill>
                  <a:srgbClr val="00006A"/>
                </a:solidFill>
                <a:latin typeface="Albert Sans" pitchFamily="2" charset="0"/>
              </a:rPr>
              <a:t>trip_length</a:t>
            </a:r>
            <a:r>
              <a:rPr lang="en-US" sz="1200" i="1" noProof="0" dirty="0">
                <a:solidFill>
                  <a:srgbClr val="00006A"/>
                </a:solidFill>
                <a:latin typeface="Albert Sans" pitchFamily="2" charset="0"/>
              </a:rPr>
              <a:t> </a:t>
            </a:r>
            <a:r>
              <a:rPr lang="en-US" sz="1200" noProof="0" dirty="0">
                <a:solidFill>
                  <a:srgbClr val="00006A"/>
                </a:solidFill>
                <a:latin typeface="Albert Sans" pitchFamily="2" charset="0"/>
              </a:rPr>
              <a:t>and </a:t>
            </a:r>
            <a:r>
              <a:rPr lang="en-US" sz="1200" i="1" noProof="0" dirty="0" err="1">
                <a:solidFill>
                  <a:srgbClr val="00006A"/>
                </a:solidFill>
                <a:latin typeface="Albert Sans" pitchFamily="2" charset="0"/>
              </a:rPr>
              <a:t>support_interactions</a:t>
            </a:r>
            <a:r>
              <a:rPr lang="en-US" sz="1200" i="1" noProof="0" dirty="0">
                <a:solidFill>
                  <a:srgbClr val="00006A"/>
                </a:solidFill>
                <a:latin typeface="Albert Sans" pitchFamily="2" charset="0"/>
              </a:rPr>
              <a:t> </a:t>
            </a:r>
            <a:r>
              <a:rPr lang="en-US" sz="1200" noProof="0" dirty="0">
                <a:solidFill>
                  <a:srgbClr val="00006A"/>
                </a:solidFill>
                <a:latin typeface="Albert Sans" pitchFamily="2" charset="0"/>
              </a:rPr>
              <a:t>(0.12). </a:t>
            </a:r>
          </a:p>
          <a:p>
            <a:pPr algn="just" fontAlgn="base">
              <a:buFont typeface="Arial"/>
              <a:buNone/>
            </a:pPr>
            <a:endParaRPr lang="en-US" sz="1200" noProof="0" dirty="0">
              <a:solidFill>
                <a:srgbClr val="00006A"/>
              </a:solidFill>
              <a:latin typeface="Albert Sans" pitchFamily="2" charset="0"/>
            </a:endParaRPr>
          </a:p>
          <a:p>
            <a:pPr algn="just" fontAlgn="base">
              <a:buFont typeface="Arial"/>
              <a:buNone/>
            </a:pPr>
            <a:r>
              <a:rPr lang="en-US" sz="1200" noProof="0" dirty="0">
                <a:solidFill>
                  <a:srgbClr val="00006A"/>
                </a:solidFill>
                <a:latin typeface="Albert Sans" pitchFamily="2" charset="0"/>
              </a:rPr>
              <a:t>Very low correlation between </a:t>
            </a:r>
            <a:r>
              <a:rPr lang="en-US" sz="1200" i="1" noProof="0" dirty="0" err="1">
                <a:solidFill>
                  <a:srgbClr val="00006A"/>
                </a:solidFill>
                <a:latin typeface="Albert Sans" pitchFamily="2" charset="0"/>
              </a:rPr>
              <a:t>person_age</a:t>
            </a:r>
            <a:r>
              <a:rPr lang="en-US" sz="1200" i="1" noProof="0" dirty="0">
                <a:solidFill>
                  <a:srgbClr val="00006A"/>
                </a:solidFill>
                <a:latin typeface="Albert Sans" pitchFamily="2" charset="0"/>
              </a:rPr>
              <a:t> </a:t>
            </a:r>
            <a:r>
              <a:rPr lang="en-US" sz="1200" noProof="0" dirty="0">
                <a:solidFill>
                  <a:srgbClr val="00006A"/>
                </a:solidFill>
                <a:latin typeface="Albert Sans" pitchFamily="2" charset="0"/>
              </a:rPr>
              <a:t>and other variables. That means there’s no strong linear relationships detected; these features are largely independent.</a:t>
            </a:r>
          </a:p>
        </p:txBody>
      </p:sp>
      <p:pic>
        <p:nvPicPr>
          <p:cNvPr id="4" name="Picture 3">
            <a:extLst>
              <a:ext uri="{FF2B5EF4-FFF2-40B4-BE49-F238E27FC236}">
                <a16:creationId xmlns:a16="http://schemas.microsoft.com/office/drawing/2014/main" id="{35221E15-3C85-4B27-1B99-9863EBAE595A}"/>
              </a:ext>
            </a:extLst>
          </p:cNvPr>
          <p:cNvPicPr>
            <a:picLocks noChangeAspect="1"/>
          </p:cNvPicPr>
          <p:nvPr/>
        </p:nvPicPr>
        <p:blipFill>
          <a:blip r:embed="rId3"/>
          <a:stretch>
            <a:fillRect/>
          </a:stretch>
        </p:blipFill>
        <p:spPr>
          <a:xfrm>
            <a:off x="916792" y="1661000"/>
            <a:ext cx="2654408" cy="2763168"/>
          </a:xfrm>
          <a:prstGeom prst="rect">
            <a:avLst/>
          </a:prstGeom>
        </p:spPr>
      </p:pic>
    </p:spTree>
    <p:extLst>
      <p:ext uri="{BB962C8B-B14F-4D97-AF65-F5344CB8AC3E}">
        <p14:creationId xmlns:p14="http://schemas.microsoft.com/office/powerpoint/2010/main" val="1644468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12"/>
        <p:cNvGrpSpPr/>
        <p:nvPr/>
      </p:nvGrpSpPr>
      <p:grpSpPr>
        <a:xfrm>
          <a:off x="0" y="0"/>
          <a:ext cx="0" cy="0"/>
          <a:chOff x="0" y="0"/>
          <a:chExt cx="0" cy="0"/>
        </a:xfrm>
      </p:grpSpPr>
      <p:sp>
        <p:nvSpPr>
          <p:cNvPr id="2913" name="Google Shape;2913;p41"/>
          <p:cNvSpPr txBox="1">
            <a:spLocks noGrp="1"/>
          </p:cNvSpPr>
          <p:nvPr>
            <p:ph type="title"/>
          </p:nvPr>
        </p:nvSpPr>
        <p:spPr>
          <a:xfrm>
            <a:off x="2413859" y="1850938"/>
            <a:ext cx="5694300" cy="91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noProof="0" dirty="0">
                <a:solidFill>
                  <a:schemeClr val="tx1">
                    <a:lumMod val="40000"/>
                    <a:lumOff val="60000"/>
                  </a:schemeClr>
                </a:solidFill>
              </a:rPr>
              <a:t>Regression</a:t>
            </a:r>
            <a:r>
              <a:rPr lang="en-US" sz="4000" noProof="0" dirty="0"/>
              <a:t> task</a:t>
            </a:r>
          </a:p>
        </p:txBody>
      </p:sp>
      <p:sp>
        <p:nvSpPr>
          <p:cNvPr id="2915" name="Google Shape;2915;p41"/>
          <p:cNvSpPr txBox="1">
            <a:spLocks noGrp="1"/>
          </p:cNvSpPr>
          <p:nvPr>
            <p:ph type="subTitle" idx="1"/>
          </p:nvPr>
        </p:nvSpPr>
        <p:spPr>
          <a:xfrm>
            <a:off x="2413859" y="2737731"/>
            <a:ext cx="56943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noProof="0" dirty="0"/>
              <a:t>Overview of regression techniques used</a:t>
            </a:r>
            <a:endParaRPr lang="en-US" noProof="0" dirty="0">
              <a:solidFill>
                <a:srgbClr val="00006A"/>
              </a:solidFill>
              <a:latin typeface="Albert Sans" pitchFamily="2" charset="0"/>
            </a:endParaRPr>
          </a:p>
        </p:txBody>
      </p:sp>
      <p:sp>
        <p:nvSpPr>
          <p:cNvPr id="2916" name="Google Shape;2916;p41"/>
          <p:cNvSpPr/>
          <p:nvPr/>
        </p:nvSpPr>
        <p:spPr>
          <a:xfrm>
            <a:off x="528601" y="3695925"/>
            <a:ext cx="3282600" cy="605400"/>
          </a:xfrm>
          <a:prstGeom prst="rightArrow">
            <a:avLst>
              <a:gd name="adj1" fmla="val 50000"/>
              <a:gd name="adj2" fmla="val 80869"/>
            </a:avLst>
          </a:prstGeom>
          <a:solidFill>
            <a:srgbClr val="2EBBF2">
              <a:alpha val="265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lang="en-US" noProof="0" dirty="0">
              <a:latin typeface="Albert Sans"/>
              <a:ea typeface="Albert Sans"/>
              <a:cs typeface="Albert Sans"/>
              <a:sym typeface="Albert Sans"/>
            </a:endParaRPr>
          </a:p>
        </p:txBody>
      </p:sp>
      <p:grpSp>
        <p:nvGrpSpPr>
          <p:cNvPr id="15" name="Google Shape;2841;p37">
            <a:extLst>
              <a:ext uri="{FF2B5EF4-FFF2-40B4-BE49-F238E27FC236}">
                <a16:creationId xmlns:a16="http://schemas.microsoft.com/office/drawing/2014/main" id="{F4686E3D-5539-365B-B8E4-FCD5D47846A3}"/>
              </a:ext>
            </a:extLst>
          </p:cNvPr>
          <p:cNvGrpSpPr/>
          <p:nvPr/>
        </p:nvGrpSpPr>
        <p:grpSpPr>
          <a:xfrm>
            <a:off x="1557187" y="2195253"/>
            <a:ext cx="638454" cy="638463"/>
            <a:chOff x="2567609" y="5035623"/>
            <a:chExt cx="596352" cy="596360"/>
          </a:xfrm>
        </p:grpSpPr>
        <p:sp>
          <p:nvSpPr>
            <p:cNvPr id="16" name="Google Shape;2842;p37">
              <a:extLst>
                <a:ext uri="{FF2B5EF4-FFF2-40B4-BE49-F238E27FC236}">
                  <a16:creationId xmlns:a16="http://schemas.microsoft.com/office/drawing/2014/main" id="{6D233533-BB95-DAA3-193D-FFC7BE7DA337}"/>
                </a:ext>
              </a:extLst>
            </p:cNvPr>
            <p:cNvSpPr/>
            <p:nvPr/>
          </p:nvSpPr>
          <p:spPr>
            <a:xfrm>
              <a:off x="2567609" y="5457269"/>
              <a:ext cx="174715" cy="174714"/>
            </a:xfrm>
            <a:custGeom>
              <a:avLst/>
              <a:gdLst/>
              <a:ahLst/>
              <a:cxnLst/>
              <a:rect l="l" t="t" r="r" b="b"/>
              <a:pathLst>
                <a:path w="174715" h="174714" extrusionOk="0">
                  <a:moveTo>
                    <a:pt x="157242" y="0"/>
                  </a:moveTo>
                  <a:lnTo>
                    <a:pt x="17473" y="0"/>
                  </a:lnTo>
                  <a:cubicBezTo>
                    <a:pt x="7825" y="0"/>
                    <a:pt x="0" y="7825"/>
                    <a:pt x="0" y="17473"/>
                  </a:cubicBezTo>
                  <a:lnTo>
                    <a:pt x="0" y="157241"/>
                  </a:lnTo>
                  <a:cubicBezTo>
                    <a:pt x="0" y="166889"/>
                    <a:pt x="7825" y="174715"/>
                    <a:pt x="17473" y="174715"/>
                  </a:cubicBezTo>
                  <a:lnTo>
                    <a:pt x="157242" y="174715"/>
                  </a:lnTo>
                  <a:cubicBezTo>
                    <a:pt x="166890" y="174715"/>
                    <a:pt x="174715" y="166889"/>
                    <a:pt x="174715" y="157241"/>
                  </a:cubicBezTo>
                  <a:lnTo>
                    <a:pt x="174715" y="17473"/>
                  </a:lnTo>
                  <a:cubicBezTo>
                    <a:pt x="174715" y="7825"/>
                    <a:pt x="166890" y="0"/>
                    <a:pt x="157242" y="0"/>
                  </a:cubicBezTo>
                  <a:close/>
                  <a:moveTo>
                    <a:pt x="139768" y="34946"/>
                  </a:moveTo>
                  <a:lnTo>
                    <a:pt x="139768" y="69893"/>
                  </a:lnTo>
                  <a:lnTo>
                    <a:pt x="34938" y="69893"/>
                  </a:lnTo>
                  <a:lnTo>
                    <a:pt x="34938" y="34946"/>
                  </a:lnTo>
                  <a:lnTo>
                    <a:pt x="139768" y="34946"/>
                  </a:lnTo>
                  <a:close/>
                  <a:moveTo>
                    <a:pt x="139768" y="139777"/>
                  </a:moveTo>
                  <a:lnTo>
                    <a:pt x="34938" y="139777"/>
                  </a:lnTo>
                  <a:lnTo>
                    <a:pt x="34938" y="104830"/>
                  </a:lnTo>
                  <a:lnTo>
                    <a:pt x="139768" y="104830"/>
                  </a:lnTo>
                  <a:lnTo>
                    <a:pt x="139768" y="139777"/>
                  </a:lnTo>
                  <a:close/>
                </a:path>
              </a:pathLst>
            </a:custGeom>
            <a:solidFill>
              <a:srgbClr val="5D5D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u="sng" noProof="0" dirty="0">
                <a:solidFill>
                  <a:srgbClr val="000000"/>
                </a:solidFill>
                <a:latin typeface="Calibri"/>
                <a:ea typeface="Calibri"/>
                <a:cs typeface="Calibri"/>
                <a:sym typeface="Calibri"/>
              </a:endParaRPr>
            </a:p>
          </p:txBody>
        </p:sp>
        <p:sp>
          <p:nvSpPr>
            <p:cNvPr id="17" name="Google Shape;2843;p37">
              <a:extLst>
                <a:ext uri="{FF2B5EF4-FFF2-40B4-BE49-F238E27FC236}">
                  <a16:creationId xmlns:a16="http://schemas.microsoft.com/office/drawing/2014/main" id="{66EF671E-49B3-BDC9-EDD2-130CD4F26CBD}"/>
                </a:ext>
              </a:extLst>
            </p:cNvPr>
            <p:cNvSpPr/>
            <p:nvPr/>
          </p:nvSpPr>
          <p:spPr>
            <a:xfrm>
              <a:off x="2778423" y="5387384"/>
              <a:ext cx="174715" cy="244599"/>
            </a:xfrm>
            <a:custGeom>
              <a:avLst/>
              <a:gdLst/>
              <a:ahLst/>
              <a:cxnLst/>
              <a:rect l="l" t="t" r="r" b="b"/>
              <a:pathLst>
                <a:path w="174715" h="244599" extrusionOk="0">
                  <a:moveTo>
                    <a:pt x="157242" y="0"/>
                  </a:moveTo>
                  <a:lnTo>
                    <a:pt x="17473" y="0"/>
                  </a:lnTo>
                  <a:cubicBezTo>
                    <a:pt x="7825" y="0"/>
                    <a:pt x="0" y="7826"/>
                    <a:pt x="0" y="17473"/>
                  </a:cubicBezTo>
                  <a:lnTo>
                    <a:pt x="0" y="227126"/>
                  </a:lnTo>
                  <a:cubicBezTo>
                    <a:pt x="0" y="236774"/>
                    <a:pt x="7825" y="244599"/>
                    <a:pt x="17473" y="244599"/>
                  </a:cubicBezTo>
                  <a:lnTo>
                    <a:pt x="157242" y="244599"/>
                  </a:lnTo>
                  <a:cubicBezTo>
                    <a:pt x="166890" y="244599"/>
                    <a:pt x="174715" y="236774"/>
                    <a:pt x="174715" y="227126"/>
                  </a:cubicBezTo>
                  <a:lnTo>
                    <a:pt x="174715" y="17473"/>
                  </a:lnTo>
                  <a:cubicBezTo>
                    <a:pt x="174715" y="7826"/>
                    <a:pt x="166890" y="0"/>
                    <a:pt x="157242" y="0"/>
                  </a:cubicBezTo>
                  <a:close/>
                  <a:moveTo>
                    <a:pt x="34947" y="104831"/>
                  </a:moveTo>
                  <a:lnTo>
                    <a:pt x="139777" y="104831"/>
                  </a:lnTo>
                  <a:lnTo>
                    <a:pt x="139777" y="139778"/>
                  </a:lnTo>
                  <a:lnTo>
                    <a:pt x="34947" y="139778"/>
                  </a:lnTo>
                  <a:lnTo>
                    <a:pt x="34947" y="104831"/>
                  </a:lnTo>
                  <a:close/>
                  <a:moveTo>
                    <a:pt x="139777" y="34947"/>
                  </a:moveTo>
                  <a:lnTo>
                    <a:pt x="139777" y="69893"/>
                  </a:lnTo>
                  <a:lnTo>
                    <a:pt x="34947" y="69893"/>
                  </a:lnTo>
                  <a:lnTo>
                    <a:pt x="34947" y="34947"/>
                  </a:lnTo>
                  <a:lnTo>
                    <a:pt x="139777" y="34947"/>
                  </a:lnTo>
                  <a:close/>
                  <a:moveTo>
                    <a:pt x="139777" y="209662"/>
                  </a:moveTo>
                  <a:lnTo>
                    <a:pt x="34947" y="209662"/>
                  </a:lnTo>
                  <a:lnTo>
                    <a:pt x="34947" y="174715"/>
                  </a:lnTo>
                  <a:lnTo>
                    <a:pt x="139777" y="174715"/>
                  </a:lnTo>
                  <a:lnTo>
                    <a:pt x="139777" y="209662"/>
                  </a:lnTo>
                  <a:close/>
                </a:path>
              </a:pathLst>
            </a:custGeom>
            <a:solidFill>
              <a:srgbClr val="5D5D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u="sng" noProof="0" dirty="0">
                <a:solidFill>
                  <a:srgbClr val="000000"/>
                </a:solidFill>
                <a:latin typeface="Calibri"/>
                <a:ea typeface="Calibri"/>
                <a:cs typeface="Calibri"/>
                <a:sym typeface="Calibri"/>
              </a:endParaRPr>
            </a:p>
          </p:txBody>
        </p:sp>
        <p:sp>
          <p:nvSpPr>
            <p:cNvPr id="18" name="Google Shape;2844;p37">
              <a:extLst>
                <a:ext uri="{FF2B5EF4-FFF2-40B4-BE49-F238E27FC236}">
                  <a16:creationId xmlns:a16="http://schemas.microsoft.com/office/drawing/2014/main" id="{63C173A5-C4FB-AB7D-FB8C-3F0AA3DDA369}"/>
                </a:ext>
              </a:extLst>
            </p:cNvPr>
            <p:cNvSpPr/>
            <p:nvPr/>
          </p:nvSpPr>
          <p:spPr>
            <a:xfrm>
              <a:off x="2989246" y="5247615"/>
              <a:ext cx="174715" cy="384367"/>
            </a:xfrm>
            <a:custGeom>
              <a:avLst/>
              <a:gdLst/>
              <a:ahLst/>
              <a:cxnLst/>
              <a:rect l="l" t="t" r="r" b="b"/>
              <a:pathLst>
                <a:path w="174715" h="384367" extrusionOk="0">
                  <a:moveTo>
                    <a:pt x="157242" y="0"/>
                  </a:moveTo>
                  <a:lnTo>
                    <a:pt x="17473" y="0"/>
                  </a:lnTo>
                  <a:cubicBezTo>
                    <a:pt x="7825" y="0"/>
                    <a:pt x="0" y="7826"/>
                    <a:pt x="0" y="17473"/>
                  </a:cubicBezTo>
                  <a:lnTo>
                    <a:pt x="0" y="366894"/>
                  </a:lnTo>
                  <a:cubicBezTo>
                    <a:pt x="0" y="376543"/>
                    <a:pt x="7825" y="384368"/>
                    <a:pt x="17473" y="384368"/>
                  </a:cubicBezTo>
                  <a:lnTo>
                    <a:pt x="157242" y="384368"/>
                  </a:lnTo>
                  <a:cubicBezTo>
                    <a:pt x="166890" y="384368"/>
                    <a:pt x="174715" y="376543"/>
                    <a:pt x="174715" y="366894"/>
                  </a:cubicBezTo>
                  <a:lnTo>
                    <a:pt x="174715" y="17473"/>
                  </a:lnTo>
                  <a:cubicBezTo>
                    <a:pt x="174715" y="7826"/>
                    <a:pt x="166890" y="0"/>
                    <a:pt x="157242" y="0"/>
                  </a:cubicBezTo>
                  <a:close/>
                  <a:moveTo>
                    <a:pt x="34947" y="209653"/>
                  </a:moveTo>
                  <a:lnTo>
                    <a:pt x="34947" y="174706"/>
                  </a:lnTo>
                  <a:lnTo>
                    <a:pt x="139777" y="174706"/>
                  </a:lnTo>
                  <a:lnTo>
                    <a:pt x="139777" y="209653"/>
                  </a:lnTo>
                  <a:lnTo>
                    <a:pt x="34947" y="209653"/>
                  </a:lnTo>
                  <a:close/>
                  <a:moveTo>
                    <a:pt x="139777" y="139768"/>
                  </a:moveTo>
                  <a:lnTo>
                    <a:pt x="34947" y="139768"/>
                  </a:lnTo>
                  <a:lnTo>
                    <a:pt x="34947" y="104822"/>
                  </a:lnTo>
                  <a:lnTo>
                    <a:pt x="139777" y="104822"/>
                  </a:lnTo>
                  <a:lnTo>
                    <a:pt x="139777" y="139768"/>
                  </a:lnTo>
                  <a:close/>
                  <a:moveTo>
                    <a:pt x="34947" y="244599"/>
                  </a:moveTo>
                  <a:lnTo>
                    <a:pt x="139777" y="244599"/>
                  </a:lnTo>
                  <a:lnTo>
                    <a:pt x="139777" y="279546"/>
                  </a:lnTo>
                  <a:lnTo>
                    <a:pt x="34947" y="279546"/>
                  </a:lnTo>
                  <a:lnTo>
                    <a:pt x="34947" y="244599"/>
                  </a:lnTo>
                  <a:close/>
                  <a:moveTo>
                    <a:pt x="139777" y="34947"/>
                  </a:moveTo>
                  <a:lnTo>
                    <a:pt x="139777" y="69893"/>
                  </a:lnTo>
                  <a:lnTo>
                    <a:pt x="34947" y="69893"/>
                  </a:lnTo>
                  <a:lnTo>
                    <a:pt x="34947" y="34947"/>
                  </a:lnTo>
                  <a:lnTo>
                    <a:pt x="139777" y="34947"/>
                  </a:lnTo>
                  <a:close/>
                  <a:moveTo>
                    <a:pt x="139777" y="349430"/>
                  </a:moveTo>
                  <a:lnTo>
                    <a:pt x="34947" y="349430"/>
                  </a:lnTo>
                  <a:lnTo>
                    <a:pt x="34947" y="314484"/>
                  </a:lnTo>
                  <a:lnTo>
                    <a:pt x="139777" y="314484"/>
                  </a:lnTo>
                  <a:lnTo>
                    <a:pt x="139777" y="349430"/>
                  </a:lnTo>
                  <a:close/>
                </a:path>
              </a:pathLst>
            </a:custGeom>
            <a:solidFill>
              <a:srgbClr val="5D5D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u="sng" noProof="0" dirty="0">
                <a:solidFill>
                  <a:srgbClr val="000000"/>
                </a:solidFill>
                <a:latin typeface="Calibri"/>
                <a:ea typeface="Calibri"/>
                <a:cs typeface="Calibri"/>
                <a:sym typeface="Calibri"/>
              </a:endParaRPr>
            </a:p>
          </p:txBody>
        </p:sp>
        <p:sp>
          <p:nvSpPr>
            <p:cNvPr id="19" name="Google Shape;2845;p37">
              <a:extLst>
                <a:ext uri="{FF2B5EF4-FFF2-40B4-BE49-F238E27FC236}">
                  <a16:creationId xmlns:a16="http://schemas.microsoft.com/office/drawing/2014/main" id="{CDE6CEAE-9534-F181-7983-F7B0CBEBCC07}"/>
                </a:ext>
              </a:extLst>
            </p:cNvPr>
            <p:cNvSpPr/>
            <p:nvPr/>
          </p:nvSpPr>
          <p:spPr>
            <a:xfrm>
              <a:off x="2638646" y="5035623"/>
              <a:ext cx="454260" cy="315653"/>
            </a:xfrm>
            <a:custGeom>
              <a:avLst/>
              <a:gdLst/>
              <a:ahLst/>
              <a:cxnLst/>
              <a:rect l="l" t="t" r="r" b="b"/>
              <a:pathLst>
                <a:path w="454260" h="315653" extrusionOk="0">
                  <a:moveTo>
                    <a:pt x="17482" y="315653"/>
                  </a:moveTo>
                  <a:cubicBezTo>
                    <a:pt x="21958" y="315653"/>
                    <a:pt x="26424" y="313948"/>
                    <a:pt x="29837" y="310535"/>
                  </a:cubicBezTo>
                  <a:lnTo>
                    <a:pt x="157251" y="183121"/>
                  </a:lnTo>
                  <a:lnTo>
                    <a:pt x="214780" y="240651"/>
                  </a:lnTo>
                  <a:cubicBezTo>
                    <a:pt x="221614" y="247484"/>
                    <a:pt x="232709" y="247466"/>
                    <a:pt x="239525" y="240615"/>
                  </a:cubicBezTo>
                  <a:lnTo>
                    <a:pt x="419314" y="59825"/>
                  </a:lnTo>
                  <a:lnTo>
                    <a:pt x="419314" y="87366"/>
                  </a:lnTo>
                  <a:cubicBezTo>
                    <a:pt x="419314" y="97014"/>
                    <a:pt x="427140" y="104840"/>
                    <a:pt x="436788" y="104840"/>
                  </a:cubicBezTo>
                  <a:cubicBezTo>
                    <a:pt x="446435" y="104840"/>
                    <a:pt x="454261" y="97014"/>
                    <a:pt x="454261" y="87366"/>
                  </a:cubicBezTo>
                  <a:lnTo>
                    <a:pt x="454261" y="17455"/>
                  </a:lnTo>
                  <a:cubicBezTo>
                    <a:pt x="454243" y="8263"/>
                    <a:pt x="446981" y="304"/>
                    <a:pt x="437288" y="27"/>
                  </a:cubicBezTo>
                  <a:cubicBezTo>
                    <a:pt x="437118" y="27"/>
                    <a:pt x="436957" y="0"/>
                    <a:pt x="436788" y="0"/>
                  </a:cubicBezTo>
                  <a:lnTo>
                    <a:pt x="366903" y="0"/>
                  </a:lnTo>
                  <a:cubicBezTo>
                    <a:pt x="357256" y="0"/>
                    <a:pt x="349430" y="7825"/>
                    <a:pt x="349430" y="17473"/>
                  </a:cubicBezTo>
                  <a:cubicBezTo>
                    <a:pt x="349430" y="27121"/>
                    <a:pt x="357256" y="34946"/>
                    <a:pt x="366903" y="34946"/>
                  </a:cubicBezTo>
                  <a:lnTo>
                    <a:pt x="394775" y="34946"/>
                  </a:lnTo>
                  <a:lnTo>
                    <a:pt x="227099" y="203551"/>
                  </a:lnTo>
                  <a:lnTo>
                    <a:pt x="169596" y="146057"/>
                  </a:lnTo>
                  <a:cubicBezTo>
                    <a:pt x="162780" y="139232"/>
                    <a:pt x="151712" y="139232"/>
                    <a:pt x="144887" y="146057"/>
                  </a:cubicBezTo>
                  <a:lnTo>
                    <a:pt x="5119" y="285826"/>
                  </a:lnTo>
                  <a:cubicBezTo>
                    <a:pt x="-1706" y="292642"/>
                    <a:pt x="-1706" y="303710"/>
                    <a:pt x="5119" y="310535"/>
                  </a:cubicBezTo>
                  <a:cubicBezTo>
                    <a:pt x="8522" y="313948"/>
                    <a:pt x="12998" y="315653"/>
                    <a:pt x="17473" y="315653"/>
                  </a:cubicBezTo>
                  <a:close/>
                </a:path>
              </a:pathLst>
            </a:custGeom>
            <a:solidFill>
              <a:srgbClr val="5D5D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lang="en-US" sz="1800" u="sng" noProof="0" dirty="0">
                <a:solidFill>
                  <a:srgbClr val="000000"/>
                </a:solidFill>
                <a:latin typeface="Calibri"/>
                <a:ea typeface="Calibri"/>
                <a:cs typeface="Calibri"/>
                <a:sym typeface="Calibri"/>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20">
          <a:extLst>
            <a:ext uri="{FF2B5EF4-FFF2-40B4-BE49-F238E27FC236}">
              <a16:creationId xmlns:a16="http://schemas.microsoft.com/office/drawing/2014/main" id="{66F68AFB-277E-0FEB-F4FA-D4691D3226FF}"/>
            </a:ext>
          </a:extLst>
        </p:cNvPr>
        <p:cNvGrpSpPr/>
        <p:nvPr/>
      </p:nvGrpSpPr>
      <p:grpSpPr>
        <a:xfrm>
          <a:off x="0" y="0"/>
          <a:ext cx="0" cy="0"/>
          <a:chOff x="0" y="0"/>
          <a:chExt cx="0" cy="0"/>
        </a:xfrm>
      </p:grpSpPr>
      <p:sp>
        <p:nvSpPr>
          <p:cNvPr id="2921" name="Google Shape;2921;p42">
            <a:extLst>
              <a:ext uri="{FF2B5EF4-FFF2-40B4-BE49-F238E27FC236}">
                <a16:creationId xmlns:a16="http://schemas.microsoft.com/office/drawing/2014/main" id="{A9DB20CC-594C-AD68-AA7C-352982483961}"/>
              </a:ext>
            </a:extLst>
          </p:cNvPr>
          <p:cNvSpPr txBox="1">
            <a:spLocks noGrp="1"/>
          </p:cNvSpPr>
          <p:nvPr>
            <p:ph type="title"/>
          </p:nvPr>
        </p:nvSpPr>
        <p:spPr>
          <a:xfrm>
            <a:off x="665571" y="735442"/>
            <a:ext cx="7704000" cy="62091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noProof="0" dirty="0"/>
              <a:t>Ridge, LASSO, Elastic Net – </a:t>
            </a:r>
            <a:r>
              <a:rPr lang="en-US" sz="2400" noProof="0" dirty="0">
                <a:solidFill>
                  <a:srgbClr val="2EBBF2"/>
                </a:solidFill>
              </a:rPr>
              <a:t>best model</a:t>
            </a:r>
            <a:endParaRPr lang="en-US" sz="2400" i="1" noProof="0" dirty="0">
              <a:solidFill>
                <a:srgbClr val="2EBBF2"/>
              </a:solidFill>
            </a:endParaRPr>
          </a:p>
        </p:txBody>
      </p:sp>
      <p:sp>
        <p:nvSpPr>
          <p:cNvPr id="7" name="Google Shape;2929;p43">
            <a:extLst>
              <a:ext uri="{FF2B5EF4-FFF2-40B4-BE49-F238E27FC236}">
                <a16:creationId xmlns:a16="http://schemas.microsoft.com/office/drawing/2014/main" id="{3F7639BC-CB36-5002-4D5B-3CC3304E9DB3}"/>
              </a:ext>
            </a:extLst>
          </p:cNvPr>
          <p:cNvSpPr txBox="1">
            <a:spLocks noGrp="1"/>
          </p:cNvSpPr>
          <p:nvPr>
            <p:ph type="subTitle" idx="1"/>
          </p:nvPr>
        </p:nvSpPr>
        <p:spPr>
          <a:xfrm>
            <a:off x="698001" y="1259159"/>
            <a:ext cx="7639140" cy="3183241"/>
          </a:xfrm>
          <a:prstGeom prst="rect">
            <a:avLst/>
          </a:prstGeom>
        </p:spPr>
        <p:txBody>
          <a:bodyPr spcFirstLastPara="1" wrap="square" lIns="91425" tIns="91425" rIns="91425" bIns="91425" anchor="t" anchorCtr="0">
            <a:noAutofit/>
          </a:bodyPr>
          <a:lstStyle/>
          <a:p>
            <a:pPr marL="0" indent="0">
              <a:buSzPts val="1100"/>
            </a:pPr>
            <a:r>
              <a:rPr lang="en-US" sz="1100" b="1" noProof="0" dirty="0">
                <a:solidFill>
                  <a:srgbClr val="00006A"/>
                </a:solidFill>
                <a:latin typeface="Montserrat" pitchFamily="2" charset="0"/>
              </a:rPr>
              <a:t>Elastic Net </a:t>
            </a:r>
            <a:r>
              <a:rPr lang="en-US" sz="1200" noProof="0" dirty="0">
                <a:solidFill>
                  <a:srgbClr val="00006A"/>
                </a:solidFill>
                <a:latin typeface="Albert Sans" pitchFamily="2" charset="0"/>
              </a:rPr>
              <a:t>is the first-best performing model found. The best parameters found due to the pipelining are:</a:t>
            </a:r>
          </a:p>
          <a:p>
            <a:pPr marL="285750" indent="-285750" algn="ctr">
              <a:buSzPts val="1100"/>
            </a:pPr>
            <a:r>
              <a:rPr lang="en-US" sz="1200" b="1" i="0" noProof="0" dirty="0">
                <a:solidFill>
                  <a:schemeClr val="bg1">
                    <a:lumMod val="50000"/>
                  </a:schemeClr>
                </a:solidFill>
                <a:effectLst/>
                <a:latin typeface="Consolas" panose="020B0609020204030204" pitchFamily="49" charset="0"/>
              </a:rPr>
              <a:t>'</a:t>
            </a:r>
            <a:r>
              <a:rPr lang="en-US" sz="1200" b="1" i="0" noProof="0" dirty="0" err="1">
                <a:solidFill>
                  <a:schemeClr val="bg1">
                    <a:lumMod val="50000"/>
                  </a:schemeClr>
                </a:solidFill>
                <a:effectLst/>
                <a:latin typeface="Consolas" panose="020B0609020204030204" pitchFamily="49" charset="0"/>
              </a:rPr>
              <a:t>model__alpha</a:t>
            </a:r>
            <a:r>
              <a:rPr lang="en-US" sz="1200" b="1" i="0" noProof="0" dirty="0">
                <a:solidFill>
                  <a:schemeClr val="bg1">
                    <a:lumMod val="50000"/>
                  </a:schemeClr>
                </a:solidFill>
                <a:effectLst/>
                <a:latin typeface="Consolas" panose="020B0609020204030204" pitchFamily="49" charset="0"/>
              </a:rPr>
              <a:t>': 0.00046415888336127773, 'model__l1_ratio': 0.3, '</a:t>
            </a:r>
            <a:r>
              <a:rPr lang="en-US" sz="1200" b="1" i="0" noProof="0" dirty="0" err="1">
                <a:solidFill>
                  <a:schemeClr val="bg1">
                    <a:lumMod val="50000"/>
                  </a:schemeClr>
                </a:solidFill>
                <a:effectLst/>
                <a:latin typeface="Consolas" panose="020B0609020204030204" pitchFamily="49" charset="0"/>
              </a:rPr>
              <a:t>select__k</a:t>
            </a:r>
            <a:r>
              <a:rPr lang="en-US" sz="1200" b="1" i="0" noProof="0" dirty="0">
                <a:solidFill>
                  <a:schemeClr val="bg1">
                    <a:lumMod val="50000"/>
                  </a:schemeClr>
                </a:solidFill>
                <a:effectLst/>
                <a:latin typeface="Consolas" panose="020B0609020204030204" pitchFamily="49" charset="0"/>
              </a:rPr>
              <a:t>': 'all’</a:t>
            </a:r>
            <a:endParaRPr lang="en-US" sz="1200" b="1" noProof="0" dirty="0">
              <a:solidFill>
                <a:srgbClr val="00006A"/>
              </a:solidFill>
              <a:latin typeface="Consolas" panose="020B0609020204030204" pitchFamily="49" charset="0"/>
            </a:endParaRPr>
          </a:p>
          <a:p>
            <a:pPr marL="171450" indent="-171450">
              <a:buSzPts val="1100"/>
            </a:pPr>
            <a:r>
              <a:rPr lang="en-US" sz="1200" noProof="0" dirty="0">
                <a:solidFill>
                  <a:srgbClr val="00006A"/>
                </a:solidFill>
                <a:latin typeface="Albert Sans" pitchFamily="2" charset="0"/>
              </a:rPr>
              <a:t>with </a:t>
            </a:r>
            <a:r>
              <a:rPr lang="en-US" sz="1100" b="1" noProof="0" dirty="0">
                <a:solidFill>
                  <a:srgbClr val="00006A"/>
                </a:solidFill>
                <a:latin typeface="Montserrat" pitchFamily="2" charset="0"/>
              </a:rPr>
              <a:t>5 folds </a:t>
            </a:r>
            <a:r>
              <a:rPr lang="en-US" sz="1200" b="0" i="0" noProof="0" dirty="0">
                <a:solidFill>
                  <a:srgbClr val="00006A"/>
                </a:solidFill>
                <a:effectLst/>
                <a:latin typeface="Albert Sans" pitchFamily="2" charset="0"/>
              </a:rPr>
              <a:t>for each of </a:t>
            </a:r>
            <a:r>
              <a:rPr lang="en-US" sz="1100" b="1" noProof="0" dirty="0">
                <a:solidFill>
                  <a:srgbClr val="00006A"/>
                </a:solidFill>
                <a:latin typeface="Montserrat" pitchFamily="2" charset="0"/>
              </a:rPr>
              <a:t>200 candidates</a:t>
            </a:r>
            <a:r>
              <a:rPr lang="en-US" sz="1200" b="0" i="0" noProof="0" dirty="0">
                <a:solidFill>
                  <a:srgbClr val="00006A"/>
                </a:solidFill>
                <a:effectLst/>
                <a:latin typeface="Albert Sans" pitchFamily="2" charset="0"/>
              </a:rPr>
              <a:t>, total </a:t>
            </a:r>
            <a:r>
              <a:rPr lang="en-US" sz="1100" b="1" noProof="0" dirty="0">
                <a:solidFill>
                  <a:srgbClr val="00006A"/>
                </a:solidFill>
                <a:latin typeface="Montserrat" pitchFamily="2" charset="0"/>
              </a:rPr>
              <a:t>1000 fits</a:t>
            </a:r>
            <a:r>
              <a:rPr lang="en-US" sz="1200" b="1" noProof="0" dirty="0">
                <a:solidFill>
                  <a:srgbClr val="00006A"/>
                </a:solidFill>
                <a:latin typeface="Albert Sans ExtraBold" pitchFamily="2" charset="0"/>
              </a:rPr>
              <a:t>.</a:t>
            </a:r>
          </a:p>
          <a:p>
            <a:pPr marL="171450" indent="-171450">
              <a:buSzPts val="1100"/>
            </a:pPr>
            <a:endParaRPr lang="en-US" sz="800" b="1" noProof="0" dirty="0">
              <a:solidFill>
                <a:srgbClr val="00006A"/>
              </a:solidFill>
              <a:latin typeface="Albert Sans ExtraBold" pitchFamily="2" charset="0"/>
            </a:endParaRPr>
          </a:p>
          <a:p>
            <a:pPr marL="171450" indent="-171450">
              <a:buSzPts val="1100"/>
            </a:pPr>
            <a:r>
              <a:rPr lang="en-US" sz="1000" b="1" noProof="0" dirty="0">
                <a:solidFill>
                  <a:srgbClr val="00006A"/>
                </a:solidFill>
                <a:latin typeface="Montserrat" pitchFamily="2" charset="0"/>
              </a:rPr>
              <a:t>Test set </a:t>
            </a:r>
            <a:r>
              <a:rPr lang="en-US" sz="1000" noProof="0" dirty="0">
                <a:solidFill>
                  <a:srgbClr val="00006A"/>
                </a:solidFill>
                <a:latin typeface="Albert Sans" pitchFamily="2" charset="0"/>
              </a:rPr>
              <a:t>(mean CV):</a:t>
            </a:r>
          </a:p>
          <a:p>
            <a:pPr marL="171450" indent="-171450" algn="ctr">
              <a:buSzPts val="1100"/>
            </a:pPr>
            <a:r>
              <a:rPr lang="en-US" sz="1100" b="1" noProof="0" dirty="0">
                <a:solidFill>
                  <a:srgbClr val="00006A"/>
                </a:solidFill>
                <a:latin typeface="Montserrat" pitchFamily="2" charset="0"/>
              </a:rPr>
              <a:t>RMSE</a:t>
            </a:r>
            <a:r>
              <a:rPr lang="en-US" sz="1100" b="1" noProof="0" dirty="0">
                <a:solidFill>
                  <a:srgbClr val="00006A"/>
                </a:solidFill>
                <a:latin typeface="Albert Sans ExtraBold" pitchFamily="2" charset="0"/>
              </a:rPr>
              <a:t>:</a:t>
            </a:r>
            <a:r>
              <a:rPr lang="en-US" sz="1100" noProof="0" dirty="0">
                <a:solidFill>
                  <a:srgbClr val="00006A"/>
                </a:solidFill>
                <a:latin typeface="Albert Sans" pitchFamily="2" charset="0"/>
              </a:rPr>
              <a:t> </a:t>
            </a:r>
            <a:r>
              <a:rPr lang="en-US" sz="1100" b="0" i="0" noProof="0" dirty="0">
                <a:solidFill>
                  <a:srgbClr val="00006A"/>
                </a:solidFill>
                <a:effectLst/>
                <a:latin typeface="Albert Sans" pitchFamily="2" charset="0"/>
              </a:rPr>
              <a:t>101953.8414</a:t>
            </a:r>
            <a:r>
              <a:rPr lang="en-US" sz="1100" noProof="0" dirty="0">
                <a:solidFill>
                  <a:srgbClr val="00006A"/>
                </a:solidFill>
                <a:latin typeface="Albert Sans" pitchFamily="2" charset="0"/>
              </a:rPr>
              <a:t>    </a:t>
            </a:r>
            <a:r>
              <a:rPr lang="en-US" sz="1100" noProof="0" dirty="0">
                <a:solidFill>
                  <a:schemeClr val="bg1">
                    <a:lumMod val="50000"/>
                  </a:schemeClr>
                </a:solidFill>
                <a:latin typeface="Albert Sans" pitchFamily="2" charset="0"/>
              </a:rPr>
              <a:t>|   </a:t>
            </a:r>
            <a:r>
              <a:rPr lang="en-US" sz="1100" b="1" noProof="0" dirty="0">
                <a:solidFill>
                  <a:srgbClr val="00006A"/>
                </a:solidFill>
                <a:latin typeface="Montserrat" pitchFamily="2" charset="0"/>
              </a:rPr>
              <a:t>MAE</a:t>
            </a:r>
            <a:r>
              <a:rPr lang="en-US" sz="1100" noProof="0" dirty="0">
                <a:solidFill>
                  <a:srgbClr val="00006A"/>
                </a:solidFill>
                <a:latin typeface="Albert Sans" pitchFamily="2" charset="0"/>
              </a:rPr>
              <a:t>: 75167.8712      </a:t>
            </a:r>
            <a:r>
              <a:rPr lang="en-US" sz="1100" noProof="0" dirty="0">
                <a:solidFill>
                  <a:schemeClr val="bg1">
                    <a:lumMod val="50000"/>
                  </a:schemeClr>
                </a:solidFill>
                <a:latin typeface="Albert Sans" pitchFamily="2" charset="0"/>
              </a:rPr>
              <a:t>|</a:t>
            </a:r>
            <a:r>
              <a:rPr lang="en-US" sz="1100" noProof="0" dirty="0">
                <a:solidFill>
                  <a:srgbClr val="00006A"/>
                </a:solidFill>
                <a:latin typeface="Albert Sans" pitchFamily="2" charset="0"/>
              </a:rPr>
              <a:t>   </a:t>
            </a:r>
            <a:r>
              <a:rPr lang="en-US" sz="1100" b="1" noProof="0" dirty="0" err="1">
                <a:solidFill>
                  <a:srgbClr val="00006A"/>
                </a:solidFill>
                <a:latin typeface="Montserrat" pitchFamily="2" charset="0"/>
              </a:rPr>
              <a:t>MedAE</a:t>
            </a:r>
            <a:r>
              <a:rPr lang="en-US" sz="1100" b="1" noProof="0" dirty="0">
                <a:solidFill>
                  <a:srgbClr val="00006A"/>
                </a:solidFill>
                <a:latin typeface="Montserrat" pitchFamily="2" charset="0"/>
              </a:rPr>
              <a:t>:</a:t>
            </a:r>
            <a:r>
              <a:rPr lang="en-US" sz="1100" noProof="0" dirty="0">
                <a:solidFill>
                  <a:srgbClr val="00006A"/>
                </a:solidFill>
                <a:latin typeface="Albert Sans" pitchFamily="2" charset="0"/>
              </a:rPr>
              <a:t> 58191.1299   </a:t>
            </a:r>
            <a:r>
              <a:rPr lang="en-US" sz="1100" noProof="0" dirty="0">
                <a:solidFill>
                  <a:schemeClr val="bg1">
                    <a:lumMod val="50000"/>
                  </a:schemeClr>
                </a:solidFill>
                <a:latin typeface="Albert Sans" pitchFamily="2" charset="0"/>
              </a:rPr>
              <a:t>|   </a:t>
            </a:r>
            <a:r>
              <a:rPr lang="en-US" sz="1100" b="1" noProof="0" dirty="0">
                <a:solidFill>
                  <a:srgbClr val="00006A"/>
                </a:solidFill>
                <a:latin typeface="Montserrat" pitchFamily="2" charset="0"/>
              </a:rPr>
              <a:t>R</a:t>
            </a:r>
            <a:r>
              <a:rPr lang="en-US" sz="1100" b="1" baseline="30000" noProof="0" dirty="0">
                <a:solidFill>
                  <a:srgbClr val="00006A"/>
                </a:solidFill>
                <a:latin typeface="Montserrat" pitchFamily="2" charset="0"/>
              </a:rPr>
              <a:t>2</a:t>
            </a:r>
            <a:r>
              <a:rPr lang="en-US" sz="1100" b="1" noProof="0" dirty="0">
                <a:solidFill>
                  <a:srgbClr val="00006A"/>
                </a:solidFill>
                <a:latin typeface="Montserrat" pitchFamily="2" charset="0"/>
              </a:rPr>
              <a:t>:</a:t>
            </a:r>
            <a:r>
              <a:rPr lang="en-US" sz="1100" noProof="0" dirty="0">
                <a:solidFill>
                  <a:srgbClr val="00006A"/>
                </a:solidFill>
                <a:latin typeface="Albert Sans" pitchFamily="2" charset="0"/>
              </a:rPr>
              <a:t> 0.9532</a:t>
            </a:r>
          </a:p>
          <a:p>
            <a:pPr marL="171450" indent="-171450">
              <a:buSzPts val="1100"/>
            </a:pPr>
            <a:r>
              <a:rPr lang="en-US" sz="1000" b="1" noProof="0" dirty="0">
                <a:solidFill>
                  <a:srgbClr val="00006A"/>
                </a:solidFill>
                <a:latin typeface="Montserrat" pitchFamily="2" charset="0"/>
              </a:rPr>
              <a:t>Validation</a:t>
            </a:r>
            <a:r>
              <a:rPr lang="en-US" sz="1000" noProof="0" dirty="0">
                <a:solidFill>
                  <a:srgbClr val="00006A"/>
                </a:solidFill>
                <a:latin typeface="Albert Sans" pitchFamily="2" charset="0"/>
              </a:rPr>
              <a:t> set:</a:t>
            </a:r>
          </a:p>
          <a:p>
            <a:pPr marL="171450" indent="-171450" algn="ctr">
              <a:buSzPts val="1100"/>
            </a:pPr>
            <a:r>
              <a:rPr lang="en-US" sz="1100" b="1" noProof="0" dirty="0">
                <a:solidFill>
                  <a:srgbClr val="00006A"/>
                </a:solidFill>
                <a:latin typeface="Montserrat" pitchFamily="2" charset="0"/>
              </a:rPr>
              <a:t>RMSE</a:t>
            </a:r>
            <a:r>
              <a:rPr lang="en-US" sz="1100" b="1" noProof="0" dirty="0">
                <a:solidFill>
                  <a:srgbClr val="00006A"/>
                </a:solidFill>
                <a:latin typeface="Albert Sans ExtraBold" pitchFamily="2" charset="0"/>
              </a:rPr>
              <a:t>:</a:t>
            </a:r>
            <a:r>
              <a:rPr lang="en-US" sz="1100" noProof="0" dirty="0">
                <a:solidFill>
                  <a:srgbClr val="00006A"/>
                </a:solidFill>
                <a:latin typeface="Albert Sans" pitchFamily="2" charset="0"/>
              </a:rPr>
              <a:t> 101838.4489    </a:t>
            </a:r>
            <a:r>
              <a:rPr lang="en-US" sz="1100" noProof="0" dirty="0">
                <a:solidFill>
                  <a:schemeClr val="bg1">
                    <a:lumMod val="50000"/>
                  </a:schemeClr>
                </a:solidFill>
                <a:latin typeface="Albert Sans" pitchFamily="2" charset="0"/>
              </a:rPr>
              <a:t>|   </a:t>
            </a:r>
            <a:r>
              <a:rPr lang="en-US" sz="1100" b="1" noProof="0" dirty="0">
                <a:solidFill>
                  <a:srgbClr val="00006A"/>
                </a:solidFill>
                <a:latin typeface="Montserrat" pitchFamily="2" charset="0"/>
              </a:rPr>
              <a:t>MAE</a:t>
            </a:r>
            <a:r>
              <a:rPr lang="en-US" sz="1100" noProof="0" dirty="0">
                <a:solidFill>
                  <a:srgbClr val="00006A"/>
                </a:solidFill>
                <a:latin typeface="Albert Sans" pitchFamily="2" charset="0"/>
              </a:rPr>
              <a:t>: 75315.6437     </a:t>
            </a:r>
            <a:r>
              <a:rPr lang="en-US" sz="1100" noProof="0" dirty="0">
                <a:solidFill>
                  <a:schemeClr val="bg1">
                    <a:lumMod val="50000"/>
                  </a:schemeClr>
                </a:solidFill>
                <a:latin typeface="Albert Sans" pitchFamily="2" charset="0"/>
              </a:rPr>
              <a:t>|</a:t>
            </a:r>
            <a:r>
              <a:rPr lang="en-US" sz="1100" noProof="0" dirty="0">
                <a:solidFill>
                  <a:srgbClr val="00006A"/>
                </a:solidFill>
                <a:latin typeface="Albert Sans" pitchFamily="2" charset="0"/>
              </a:rPr>
              <a:t>   </a:t>
            </a:r>
            <a:r>
              <a:rPr lang="en-US" sz="1100" b="1" noProof="0" dirty="0" err="1">
                <a:solidFill>
                  <a:srgbClr val="00006A"/>
                </a:solidFill>
                <a:latin typeface="Montserrat" pitchFamily="2" charset="0"/>
              </a:rPr>
              <a:t>MedAE</a:t>
            </a:r>
            <a:r>
              <a:rPr lang="en-US" sz="1100" noProof="0" dirty="0">
                <a:solidFill>
                  <a:srgbClr val="00006A"/>
                </a:solidFill>
                <a:latin typeface="Albert Sans" pitchFamily="2" charset="0"/>
              </a:rPr>
              <a:t>: 57549.2436   </a:t>
            </a:r>
            <a:r>
              <a:rPr lang="en-US" sz="1100" noProof="0" dirty="0">
                <a:solidFill>
                  <a:schemeClr val="bg1">
                    <a:lumMod val="50000"/>
                  </a:schemeClr>
                </a:solidFill>
                <a:latin typeface="Albert Sans" pitchFamily="2" charset="0"/>
              </a:rPr>
              <a:t>|   </a:t>
            </a:r>
            <a:r>
              <a:rPr lang="en-US" sz="1100" b="1" noProof="0" dirty="0">
                <a:solidFill>
                  <a:srgbClr val="00006A"/>
                </a:solidFill>
                <a:latin typeface="Montserrat" pitchFamily="2" charset="0"/>
              </a:rPr>
              <a:t>R2</a:t>
            </a:r>
            <a:r>
              <a:rPr lang="en-US" sz="1100" noProof="0" dirty="0">
                <a:solidFill>
                  <a:srgbClr val="00006A"/>
                </a:solidFill>
                <a:latin typeface="Albert Sans" pitchFamily="2" charset="0"/>
              </a:rPr>
              <a:t>: 0.9534</a:t>
            </a:r>
          </a:p>
          <a:p>
            <a:pPr marL="171450" indent="-171450">
              <a:buSzPts val="1100"/>
            </a:pPr>
            <a:endParaRPr lang="en-US" sz="1200" noProof="0" dirty="0">
              <a:solidFill>
                <a:srgbClr val="00006A"/>
              </a:solidFill>
              <a:latin typeface="Albert Sans" pitchFamily="2" charset="0"/>
            </a:endParaRPr>
          </a:p>
          <a:p>
            <a:pPr marL="171450" indent="-171450">
              <a:buSzPts val="1100"/>
            </a:pPr>
            <a:r>
              <a:rPr lang="en-US" sz="1200" noProof="0" dirty="0">
                <a:solidFill>
                  <a:srgbClr val="00006A"/>
                </a:solidFill>
                <a:latin typeface="Albert Sans" pitchFamily="2" charset="0"/>
              </a:rPr>
              <a:t>It showed excellent generalization, with validation RMSE nearly matching CV RMSE. A low alpha and </a:t>
            </a:r>
          </a:p>
          <a:p>
            <a:pPr marL="171450" indent="-171450">
              <a:buSzPts val="1100"/>
            </a:pPr>
            <a:r>
              <a:rPr lang="en-US" sz="1200" noProof="0" dirty="0">
                <a:solidFill>
                  <a:srgbClr val="00006A"/>
                </a:solidFill>
                <a:latin typeface="Albert Sans" pitchFamily="2" charset="0"/>
              </a:rPr>
              <a:t>moderate </a:t>
            </a:r>
            <a:r>
              <a:rPr lang="en-US" sz="1200" i="1" noProof="0" dirty="0">
                <a:solidFill>
                  <a:srgbClr val="00006A"/>
                </a:solidFill>
                <a:latin typeface="Albert Sans" pitchFamily="2" charset="0"/>
              </a:rPr>
              <a:t>l1_ratio </a:t>
            </a:r>
            <a:r>
              <a:rPr lang="en-US" sz="1200" noProof="0" dirty="0">
                <a:solidFill>
                  <a:srgbClr val="00006A"/>
                </a:solidFill>
                <a:latin typeface="Albert Sans" pitchFamily="2" charset="0"/>
              </a:rPr>
              <a:t>(0.7) yielded the best results, balancing L1 and L2 regularization. In addiction the </a:t>
            </a:r>
            <a:r>
              <a:rPr lang="en-US" sz="1100" b="1" noProof="0" dirty="0">
                <a:solidFill>
                  <a:srgbClr val="00006A"/>
                </a:solidFill>
                <a:latin typeface="Montserrat" pitchFamily="2" charset="0"/>
              </a:rPr>
              <a:t>RMSE</a:t>
            </a:r>
          </a:p>
          <a:p>
            <a:pPr marL="171450" indent="-171450">
              <a:buSzPts val="1100"/>
            </a:pPr>
            <a:r>
              <a:rPr lang="en-US" sz="1100" b="1" noProof="0" dirty="0">
                <a:solidFill>
                  <a:srgbClr val="00006A"/>
                </a:solidFill>
                <a:latin typeface="Montserrat" pitchFamily="2" charset="0"/>
              </a:rPr>
              <a:t>% </a:t>
            </a:r>
            <a:r>
              <a:rPr lang="en-US" sz="1200" noProof="0" dirty="0">
                <a:solidFill>
                  <a:srgbClr val="00006A"/>
                </a:solidFill>
                <a:latin typeface="Albert Sans" pitchFamily="2" charset="0"/>
              </a:rPr>
              <a:t>(</a:t>
            </a:r>
            <a:r>
              <a:rPr lang="en-US" sz="1200" b="0" i="0" noProof="0" dirty="0">
                <a:solidFill>
                  <a:srgbClr val="00006A"/>
                </a:solidFill>
                <a:effectLst/>
                <a:latin typeface="Albert Sans" pitchFamily="2" charset="0"/>
              </a:rPr>
              <a:t>RMSE as percentage of mean z-price) is </a:t>
            </a:r>
            <a:r>
              <a:rPr lang="en-US" sz="1100" b="1" i="0" noProof="0" dirty="0">
                <a:solidFill>
                  <a:srgbClr val="00006A"/>
                </a:solidFill>
                <a:effectLst/>
                <a:latin typeface="Montserrat" pitchFamily="2" charset="0"/>
              </a:rPr>
              <a:t>12.39%</a:t>
            </a:r>
            <a:endParaRPr lang="en-US" sz="1100" b="1" noProof="0" dirty="0">
              <a:solidFill>
                <a:srgbClr val="00006A"/>
              </a:solidFill>
              <a:latin typeface="Montserrat" pitchFamily="2" charset="0"/>
            </a:endParaRPr>
          </a:p>
          <a:p>
            <a:pPr marL="171450" indent="-171450">
              <a:buSzPts val="1100"/>
            </a:pPr>
            <a:endParaRPr lang="en-US" sz="500" noProof="0" dirty="0">
              <a:solidFill>
                <a:srgbClr val="00006A"/>
              </a:solidFill>
              <a:latin typeface="Albert Sans" pitchFamily="2" charset="0"/>
            </a:endParaRPr>
          </a:p>
          <a:p>
            <a:pPr marL="171450" indent="-171450">
              <a:buSzPts val="1100"/>
            </a:pPr>
            <a:endParaRPr lang="en-US" sz="500" noProof="0" dirty="0">
              <a:solidFill>
                <a:srgbClr val="00006A"/>
              </a:solidFill>
              <a:latin typeface="Albert Sans" pitchFamily="2" charset="0"/>
            </a:endParaRPr>
          </a:p>
          <a:p>
            <a:pPr marL="171450" indent="-171450" algn="just">
              <a:buSzPts val="1100"/>
            </a:pPr>
            <a:r>
              <a:rPr lang="en-US" sz="1200" noProof="0" dirty="0">
                <a:solidFill>
                  <a:srgbClr val="00006A"/>
                </a:solidFill>
                <a:latin typeface="Albert Sans" pitchFamily="2" charset="0"/>
              </a:rPr>
              <a:t>The high R² (0.95) and low MAPE (9.32%) indicate strong predictive performance, confirming </a:t>
            </a:r>
            <a:r>
              <a:rPr lang="en-US" sz="1200" noProof="0" dirty="0" err="1">
                <a:solidFill>
                  <a:srgbClr val="00006A"/>
                </a:solidFill>
                <a:latin typeface="Albert Sans" pitchFamily="2" charset="0"/>
              </a:rPr>
              <a:t>ElasticNet</a:t>
            </a:r>
            <a:r>
              <a:rPr lang="en-US" sz="1200" noProof="0" dirty="0">
                <a:solidFill>
                  <a:srgbClr val="00006A"/>
                </a:solidFill>
                <a:latin typeface="Albert Sans" pitchFamily="2" charset="0"/>
              </a:rPr>
              <a:t> </a:t>
            </a:r>
          </a:p>
          <a:p>
            <a:pPr marL="171450" indent="-171450" algn="just">
              <a:buSzPts val="1100"/>
            </a:pPr>
            <a:r>
              <a:rPr lang="en-US" sz="1200" noProof="0" dirty="0">
                <a:solidFill>
                  <a:srgbClr val="00006A"/>
                </a:solidFill>
                <a:latin typeface="Albert Sans" pitchFamily="2" charset="0"/>
              </a:rPr>
              <a:t>as a reliable and interpretable alternative to SVR. The model </a:t>
            </a:r>
            <a:r>
              <a:rPr lang="en-US" sz="1100" b="1" noProof="0" dirty="0">
                <a:solidFill>
                  <a:srgbClr val="00006A"/>
                </a:solidFill>
                <a:latin typeface="Montserrat" pitchFamily="2" charset="0"/>
              </a:rPr>
              <a:t>does not overfit</a:t>
            </a:r>
            <a:r>
              <a:rPr lang="en-US" sz="1200" noProof="0" dirty="0">
                <a:solidFill>
                  <a:srgbClr val="00006A"/>
                </a:solidFill>
                <a:latin typeface="Albert Sans" pitchFamily="2" charset="0"/>
              </a:rPr>
              <a:t>, as shown by minimal RMSE</a:t>
            </a:r>
          </a:p>
          <a:p>
            <a:pPr marL="171450" indent="-171450" algn="just">
              <a:buSzPts val="1100"/>
            </a:pPr>
            <a:r>
              <a:rPr lang="en-US" sz="1200" noProof="0" dirty="0">
                <a:solidFill>
                  <a:srgbClr val="00006A"/>
                </a:solidFill>
                <a:latin typeface="Albert Sans" pitchFamily="2" charset="0"/>
              </a:rPr>
              <a:t>gaps: 0.22% (Train vs Val) and 0.11% (CV vs Val).</a:t>
            </a:r>
          </a:p>
        </p:txBody>
      </p:sp>
      <p:sp>
        <p:nvSpPr>
          <p:cNvPr id="3" name="Rectangle 2">
            <a:extLst>
              <a:ext uri="{FF2B5EF4-FFF2-40B4-BE49-F238E27FC236}">
                <a16:creationId xmlns:a16="http://schemas.microsoft.com/office/drawing/2014/main" id="{ECF71619-7569-13A2-54A6-F8D681E4DADB}"/>
              </a:ext>
            </a:extLst>
          </p:cNvPr>
          <p:cNvSpPr/>
          <p:nvPr/>
        </p:nvSpPr>
        <p:spPr>
          <a:xfrm>
            <a:off x="3700800" y="4697262"/>
            <a:ext cx="4908998" cy="268855"/>
          </a:xfrm>
          <a:prstGeom prst="rect">
            <a:avLst/>
          </a:prstGeom>
          <a:solidFill>
            <a:srgbClr val="F2F2F2"/>
          </a:solidFill>
          <a:ln w="12700">
            <a:solidFill>
              <a:srgbClr val="2EBBF2"/>
            </a:solidFill>
            <a:prstDash val="sysDash"/>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r>
              <a:rPr lang="en-US" sz="1000" i="1" noProof="0" dirty="0">
                <a:solidFill>
                  <a:srgbClr val="00006A"/>
                </a:solidFill>
                <a:latin typeface="Albert Sans" pitchFamily="2" charset="0"/>
              </a:rPr>
              <a:t>'</a:t>
            </a:r>
            <a:r>
              <a:rPr lang="en-US" sz="1000" i="1" noProof="0" dirty="0" err="1">
                <a:solidFill>
                  <a:srgbClr val="00006A"/>
                </a:solidFill>
                <a:latin typeface="Albert Sans" pitchFamily="2" charset="0"/>
              </a:rPr>
              <a:t>unit_id</a:t>
            </a:r>
            <a:r>
              <a:rPr lang="en-US" sz="1000" noProof="0" dirty="0">
                <a:solidFill>
                  <a:srgbClr val="00006A"/>
                </a:solidFill>
                <a:latin typeface="Albert Sans" pitchFamily="2" charset="0"/>
              </a:rPr>
              <a:t>' and </a:t>
            </a:r>
            <a:r>
              <a:rPr lang="en-US" sz="1000" i="1" noProof="0" dirty="0">
                <a:solidFill>
                  <a:srgbClr val="00006A"/>
                </a:solidFill>
                <a:latin typeface="Albert Sans" pitchFamily="2" charset="0"/>
              </a:rPr>
              <a:t>'</a:t>
            </a:r>
            <a:r>
              <a:rPr lang="en-US" sz="1000" i="1" noProof="0" dirty="0" err="1">
                <a:solidFill>
                  <a:srgbClr val="00006A"/>
                </a:solidFill>
                <a:latin typeface="Albert Sans" pitchFamily="2" charset="0"/>
              </a:rPr>
              <a:t>src_month</a:t>
            </a:r>
            <a:r>
              <a:rPr lang="en-US" sz="1000" noProof="0" dirty="0">
                <a:solidFill>
                  <a:srgbClr val="00006A"/>
                </a:solidFill>
                <a:latin typeface="Albert Sans" pitchFamily="2" charset="0"/>
              </a:rPr>
              <a:t>' were excluded due to their lack of predictive relevance.</a:t>
            </a:r>
          </a:p>
        </p:txBody>
      </p:sp>
    </p:spTree>
    <p:extLst>
      <p:ext uri="{BB962C8B-B14F-4D97-AF65-F5344CB8AC3E}">
        <p14:creationId xmlns:p14="http://schemas.microsoft.com/office/powerpoint/2010/main" val="2227144667"/>
      </p:ext>
    </p:extLst>
  </p:cSld>
  <p:clrMapOvr>
    <a:masterClrMapping/>
  </p:clrMapOvr>
</p:sld>
</file>

<file path=ppt/theme/theme1.xml><?xml version="1.0" encoding="utf-8"?>
<a:theme xmlns:a="http://schemas.openxmlformats.org/drawingml/2006/main" name="Statistics - Math - 12th Grade by Slidesgo">
  <a:themeElements>
    <a:clrScheme name="Simple Light">
      <a:dk1>
        <a:srgbClr val="00006A"/>
      </a:dk1>
      <a:lt1>
        <a:srgbClr val="F2F2F2"/>
      </a:lt1>
      <a:dk2>
        <a:srgbClr val="3D44BA"/>
      </a:dk2>
      <a:lt2>
        <a:srgbClr val="0597F2"/>
      </a:lt2>
      <a:accent1>
        <a:srgbClr val="2EBBF2"/>
      </a:accent1>
      <a:accent2>
        <a:srgbClr val="FFFFFF"/>
      </a:accent2>
      <a:accent3>
        <a:srgbClr val="FFFFFF"/>
      </a:accent3>
      <a:accent4>
        <a:srgbClr val="FFFFFF"/>
      </a:accent4>
      <a:accent5>
        <a:srgbClr val="FFFFFF"/>
      </a:accent5>
      <a:accent6>
        <a:srgbClr val="FFFFFF"/>
      </a:accent6>
      <a:hlink>
        <a:srgbClr val="00006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8092</TotalTime>
  <Words>2641</Words>
  <Application>Microsoft Office PowerPoint</Application>
  <PresentationFormat>On-screen Show (16:9)</PresentationFormat>
  <Paragraphs>226</Paragraphs>
  <Slides>27</Slides>
  <Notes>27</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27</vt:i4>
      </vt:variant>
    </vt:vector>
  </HeadingPairs>
  <TitlesOfParts>
    <vt:vector size="40" baseType="lpstr">
      <vt:lpstr>Arial</vt:lpstr>
      <vt:lpstr>Lato</vt:lpstr>
      <vt:lpstr>Albert Sans ExtraBold</vt:lpstr>
      <vt:lpstr>Nunito Light</vt:lpstr>
      <vt:lpstr>Wingdings</vt:lpstr>
      <vt:lpstr>IBM Plex Sans</vt:lpstr>
      <vt:lpstr>Calibri</vt:lpstr>
      <vt:lpstr>Consolas</vt:lpstr>
      <vt:lpstr>Albert Sans Light</vt:lpstr>
      <vt:lpstr>Albert Sans</vt:lpstr>
      <vt:lpstr>Montserrat</vt:lpstr>
      <vt:lpstr>DM Sans</vt:lpstr>
      <vt:lpstr>Statistics - Math - 12th Grade by Slidesgo</vt:lpstr>
      <vt:lpstr>ML project presentation</vt:lpstr>
      <vt:lpstr>Exploratory Data Analysis</vt:lpstr>
      <vt:lpstr>Data preparation</vt:lpstr>
      <vt:lpstr>Data exploration - regression</vt:lpstr>
      <vt:lpstr>Data exploration - regression</vt:lpstr>
      <vt:lpstr>Data exploration - classification</vt:lpstr>
      <vt:lpstr>Data exploration - classification</vt:lpstr>
      <vt:lpstr>Regression task</vt:lpstr>
      <vt:lpstr>Ridge, LASSO, Elastic Net – best model</vt:lpstr>
      <vt:lpstr>Ridge, LASSO, Elastic Net – best model</vt:lpstr>
      <vt:lpstr>Ridge, LASSO, Elastic Net – best model</vt:lpstr>
      <vt:lpstr>SVR – second model</vt:lpstr>
      <vt:lpstr>SVR – second model</vt:lpstr>
      <vt:lpstr>SVR – second model   </vt:lpstr>
      <vt:lpstr>OLS – worst case scenario</vt:lpstr>
      <vt:lpstr>OLS – worst case scenario</vt:lpstr>
      <vt:lpstr>Classification task</vt:lpstr>
      <vt:lpstr>KNN – worst case scenario</vt:lpstr>
      <vt:lpstr>SVM – second best model</vt:lpstr>
      <vt:lpstr>Logistic regression – best model</vt:lpstr>
      <vt:lpstr>Predictions</vt:lpstr>
      <vt:lpstr>Elastic Net and LR forecast distribution</vt:lpstr>
      <vt:lpstr>Technical choices and conclusion </vt:lpstr>
      <vt:lpstr>Software engineering – UML diagram</vt:lpstr>
      <vt:lpstr>Cloud computing – HPC</vt:lpstr>
      <vt:lpstr>Cloud computing – HPC</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Jack</dc:creator>
  <cp:lastModifiedBy>Jack</cp:lastModifiedBy>
  <cp:revision>101</cp:revision>
  <dcterms:modified xsi:type="dcterms:W3CDTF">2025-05-30T19:37:41Z</dcterms:modified>
</cp:coreProperties>
</file>